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9" r:id="rId4"/>
    <p:sldId id="258" r:id="rId5"/>
    <p:sldId id="262" r:id="rId6"/>
    <p:sldId id="260" r:id="rId7"/>
    <p:sldId id="292" r:id="rId8"/>
    <p:sldId id="261" r:id="rId9"/>
    <p:sldId id="289" r:id="rId10"/>
    <p:sldId id="291" r:id="rId11"/>
    <p:sldId id="264" r:id="rId12"/>
    <p:sldId id="265" r:id="rId13"/>
    <p:sldId id="267" r:id="rId14"/>
    <p:sldId id="268" r:id="rId15"/>
    <p:sldId id="287" r:id="rId16"/>
    <p:sldId id="276" r:id="rId17"/>
    <p:sldId id="277" r:id="rId18"/>
    <p:sldId id="270" r:id="rId19"/>
    <p:sldId id="271" r:id="rId20"/>
    <p:sldId id="279" r:id="rId21"/>
    <p:sldId id="285" r:id="rId22"/>
    <p:sldId id="282" r:id="rId23"/>
    <p:sldId id="283" r:id="rId24"/>
    <p:sldId id="281" r:id="rId25"/>
    <p:sldId id="272" r:id="rId26"/>
    <p:sldId id="280" r:id="rId27"/>
    <p:sldId id="273" r:id="rId28"/>
    <p:sldId id="284" r:id="rId29"/>
    <p:sldId id="286" r:id="rId30"/>
    <p:sldId id="275" r:id="rId31"/>
    <p:sldId id="274"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0536C-7CFA-4101-9BEF-390B2D33672F}" v="5" dt="2024-07-01T11:22:39.0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van ballegooij" userId="f1754a7ac6be34c8" providerId="LiveId" clId="{9810536C-7CFA-4101-9BEF-390B2D33672F}"/>
    <pc:docChg chg="undo custSel delSld modSld">
      <pc:chgData name="marc van ballegooij" userId="f1754a7ac6be34c8" providerId="LiveId" clId="{9810536C-7CFA-4101-9BEF-390B2D33672F}" dt="2024-07-01T11:24:50.971" v="316" actId="20577"/>
      <pc:docMkLst>
        <pc:docMk/>
      </pc:docMkLst>
      <pc:sldChg chg="modSp mod">
        <pc:chgData name="marc van ballegooij" userId="f1754a7ac6be34c8" providerId="LiveId" clId="{9810536C-7CFA-4101-9BEF-390B2D33672F}" dt="2024-07-01T11:23:41.738" v="290" actId="20577"/>
        <pc:sldMkLst>
          <pc:docMk/>
          <pc:sldMk cId="3233797414" sldId="256"/>
        </pc:sldMkLst>
        <pc:spChg chg="mod">
          <ac:chgData name="marc van ballegooij" userId="f1754a7ac6be34c8" providerId="LiveId" clId="{9810536C-7CFA-4101-9BEF-390B2D33672F}" dt="2024-07-01T11:23:41.738" v="290" actId="20577"/>
          <ac:spMkLst>
            <pc:docMk/>
            <pc:sldMk cId="3233797414" sldId="256"/>
            <ac:spMk id="3" creationId="{B29D61AA-6950-9DF6-0AD2-EA0B400BEEA7}"/>
          </ac:spMkLst>
        </pc:spChg>
        <pc:picChg chg="mod">
          <ac:chgData name="marc van ballegooij" userId="f1754a7ac6be34c8" providerId="LiveId" clId="{9810536C-7CFA-4101-9BEF-390B2D33672F}" dt="2024-07-01T11:19:28.511" v="150" actId="1076"/>
          <ac:picMkLst>
            <pc:docMk/>
            <pc:sldMk cId="3233797414" sldId="256"/>
            <ac:picMk id="4" creationId="{01221AE2-9515-E566-EF39-6D7E6ED00E33}"/>
          </ac:picMkLst>
        </pc:picChg>
      </pc:sldChg>
      <pc:sldChg chg="modSp mod">
        <pc:chgData name="marc van ballegooij" userId="f1754a7ac6be34c8" providerId="LiveId" clId="{9810536C-7CFA-4101-9BEF-390B2D33672F}" dt="2024-07-01T11:23:50.054" v="292" actId="20577"/>
        <pc:sldMkLst>
          <pc:docMk/>
          <pc:sldMk cId="368570434" sldId="257"/>
        </pc:sldMkLst>
        <pc:spChg chg="mod">
          <ac:chgData name="marc van ballegooij" userId="f1754a7ac6be34c8" providerId="LiveId" clId="{9810536C-7CFA-4101-9BEF-390B2D33672F}" dt="2024-07-01T11:23:50.054" v="292" actId="20577"/>
          <ac:spMkLst>
            <pc:docMk/>
            <pc:sldMk cId="368570434" sldId="257"/>
            <ac:spMk id="3" creationId="{791DEEAF-8603-5C93-1C2A-3A1F0FB1E66E}"/>
          </ac:spMkLst>
        </pc:spChg>
      </pc:sldChg>
      <pc:sldChg chg="modSp mod">
        <pc:chgData name="marc van ballegooij" userId="f1754a7ac6be34c8" providerId="LiveId" clId="{9810536C-7CFA-4101-9BEF-390B2D33672F}" dt="2024-07-01T11:24:50.971" v="316" actId="20577"/>
        <pc:sldMkLst>
          <pc:docMk/>
          <pc:sldMk cId="16914817" sldId="291"/>
        </pc:sldMkLst>
        <pc:graphicFrameChg chg="mod modGraphic">
          <ac:chgData name="marc van ballegooij" userId="f1754a7ac6be34c8" providerId="LiveId" clId="{9810536C-7CFA-4101-9BEF-390B2D33672F}" dt="2024-07-01T11:24:50.971" v="316" actId="20577"/>
          <ac:graphicFrameMkLst>
            <pc:docMk/>
            <pc:sldMk cId="16914817" sldId="291"/>
            <ac:graphicFrameMk id="3" creationId="{18839EF2-D10A-C228-E85D-8A9B26A4FBD7}"/>
          </ac:graphicFrameMkLst>
        </pc:graphicFrameChg>
        <pc:graphicFrameChg chg="modGraphic">
          <ac:chgData name="marc van ballegooij" userId="f1754a7ac6be34c8" providerId="LiveId" clId="{9810536C-7CFA-4101-9BEF-390B2D33672F}" dt="2024-07-01T11:24:43.950" v="312" actId="20577"/>
          <ac:graphicFrameMkLst>
            <pc:docMk/>
            <pc:sldMk cId="16914817" sldId="291"/>
            <ac:graphicFrameMk id="4" creationId="{A9745198-E239-40A6-38B3-CC8F597C66DD}"/>
          </ac:graphicFrameMkLst>
        </pc:graphicFrameChg>
      </pc:sldChg>
      <pc:sldChg chg="del">
        <pc:chgData name="marc van ballegooij" userId="f1754a7ac6be34c8" providerId="LiveId" clId="{9810536C-7CFA-4101-9BEF-390B2D33672F}" dt="2024-07-01T11:10:08.824" v="4" actId="47"/>
        <pc:sldMkLst>
          <pc:docMk/>
          <pc:sldMk cId="2118109271" sldId="293"/>
        </pc:sldMkLst>
      </pc:sldChg>
    </pc:docChg>
  </pc:docChgLst>
  <pc:docChgLst>
    <pc:chgData name="marc van ballegooij" userId="f1754a7ac6be34c8" providerId="LiveId" clId="{8FAC5880-45A1-4832-9155-688810847508}"/>
    <pc:docChg chg="custSel addSld delSld modSld">
      <pc:chgData name="marc van ballegooij" userId="f1754a7ac6be34c8" providerId="LiveId" clId="{8FAC5880-45A1-4832-9155-688810847508}" dt="2023-08-29T10:04:36.930" v="1903" actId="680"/>
      <pc:docMkLst>
        <pc:docMk/>
      </pc:docMkLst>
      <pc:sldChg chg="modSp mod">
        <pc:chgData name="marc van ballegooij" userId="f1754a7ac6be34c8" providerId="LiveId" clId="{8FAC5880-45A1-4832-9155-688810847508}" dt="2023-08-28T10:59:44.699" v="1902" actId="1076"/>
        <pc:sldMkLst>
          <pc:docMk/>
          <pc:sldMk cId="3233797414" sldId="256"/>
        </pc:sldMkLst>
        <pc:spChg chg="mod">
          <ac:chgData name="marc van ballegooij" userId="f1754a7ac6be34c8" providerId="LiveId" clId="{8FAC5880-45A1-4832-9155-688810847508}" dt="2023-08-28T09:22:28.086" v="1861" actId="20577"/>
          <ac:spMkLst>
            <pc:docMk/>
            <pc:sldMk cId="3233797414" sldId="256"/>
            <ac:spMk id="3" creationId="{B29D61AA-6950-9DF6-0AD2-EA0B400BEEA7}"/>
          </ac:spMkLst>
        </pc:spChg>
        <pc:picChg chg="mod">
          <ac:chgData name="marc van ballegooij" userId="f1754a7ac6be34c8" providerId="LiveId" clId="{8FAC5880-45A1-4832-9155-688810847508}" dt="2023-08-28T10:59:44.699" v="1902" actId="1076"/>
          <ac:picMkLst>
            <pc:docMk/>
            <pc:sldMk cId="3233797414" sldId="256"/>
            <ac:picMk id="4" creationId="{01221AE2-9515-E566-EF39-6D7E6ED00E33}"/>
          </ac:picMkLst>
        </pc:picChg>
      </pc:sldChg>
      <pc:sldChg chg="modSp mod">
        <pc:chgData name="marc van ballegooij" userId="f1754a7ac6be34c8" providerId="LiveId" clId="{8FAC5880-45A1-4832-9155-688810847508}" dt="2023-08-28T10:51:46.207" v="1901" actId="20577"/>
        <pc:sldMkLst>
          <pc:docMk/>
          <pc:sldMk cId="368570434" sldId="257"/>
        </pc:sldMkLst>
        <pc:spChg chg="mod">
          <ac:chgData name="marc van ballegooij" userId="f1754a7ac6be34c8" providerId="LiveId" clId="{8FAC5880-45A1-4832-9155-688810847508}" dt="2023-08-28T10:51:46.207" v="1901" actId="20577"/>
          <ac:spMkLst>
            <pc:docMk/>
            <pc:sldMk cId="368570434" sldId="257"/>
            <ac:spMk id="3" creationId="{791DEEAF-8603-5C93-1C2A-3A1F0FB1E66E}"/>
          </ac:spMkLst>
        </pc:spChg>
      </pc:sldChg>
      <pc:sldChg chg="modSp mod">
        <pc:chgData name="marc van ballegooij" userId="f1754a7ac6be34c8" providerId="LiveId" clId="{8FAC5880-45A1-4832-9155-688810847508}" dt="2023-08-28T10:50:46.369" v="1899" actId="20577"/>
        <pc:sldMkLst>
          <pc:docMk/>
          <pc:sldMk cId="183998338" sldId="259"/>
        </pc:sldMkLst>
        <pc:spChg chg="mod">
          <ac:chgData name="marc van ballegooij" userId="f1754a7ac6be34c8" providerId="LiveId" clId="{8FAC5880-45A1-4832-9155-688810847508}" dt="2023-08-28T10:50:46.369" v="1899" actId="20577"/>
          <ac:spMkLst>
            <pc:docMk/>
            <pc:sldMk cId="183998338" sldId="259"/>
            <ac:spMk id="2" creationId="{01E6BBB4-85E5-5407-4FAE-46586D53A4CE}"/>
          </ac:spMkLst>
        </pc:spChg>
      </pc:sldChg>
      <pc:sldChg chg="modSp mod">
        <pc:chgData name="marc van ballegooij" userId="f1754a7ac6be34c8" providerId="LiveId" clId="{8FAC5880-45A1-4832-9155-688810847508}" dt="2023-08-24T07:31:12.349" v="1392" actId="5793"/>
        <pc:sldMkLst>
          <pc:docMk/>
          <pc:sldMk cId="690737806" sldId="260"/>
        </pc:sldMkLst>
        <pc:spChg chg="mod">
          <ac:chgData name="marc van ballegooij" userId="f1754a7ac6be34c8" providerId="LiveId" clId="{8FAC5880-45A1-4832-9155-688810847508}" dt="2023-08-24T07:31:12.349" v="1392" actId="5793"/>
          <ac:spMkLst>
            <pc:docMk/>
            <pc:sldMk cId="690737806" sldId="260"/>
            <ac:spMk id="3" creationId="{5A590BE7-3551-2FAA-7A05-D4AA0D369776}"/>
          </ac:spMkLst>
        </pc:spChg>
      </pc:sldChg>
      <pc:sldChg chg="modSp mod">
        <pc:chgData name="marc van ballegooij" userId="f1754a7ac6be34c8" providerId="LiveId" clId="{8FAC5880-45A1-4832-9155-688810847508}" dt="2023-08-23T14:44:27.844" v="289" actId="20577"/>
        <pc:sldMkLst>
          <pc:docMk/>
          <pc:sldMk cId="395718188" sldId="262"/>
        </pc:sldMkLst>
        <pc:spChg chg="mod">
          <ac:chgData name="marc van ballegooij" userId="f1754a7ac6be34c8" providerId="LiveId" clId="{8FAC5880-45A1-4832-9155-688810847508}" dt="2023-08-23T14:44:27.844" v="289" actId="20577"/>
          <ac:spMkLst>
            <pc:docMk/>
            <pc:sldMk cId="395718188" sldId="262"/>
            <ac:spMk id="3" creationId="{5025596D-225D-AC28-8B92-3A2C0AB14623}"/>
          </ac:spMkLst>
        </pc:spChg>
      </pc:sldChg>
      <pc:sldChg chg="del">
        <pc:chgData name="marc van ballegooij" userId="f1754a7ac6be34c8" providerId="LiveId" clId="{8FAC5880-45A1-4832-9155-688810847508}" dt="2023-08-24T08:11:53.470" v="1853" actId="47"/>
        <pc:sldMkLst>
          <pc:docMk/>
          <pc:sldMk cId="474835362" sldId="263"/>
        </pc:sldMkLst>
      </pc:sldChg>
      <pc:sldChg chg="modSp mod">
        <pc:chgData name="marc van ballegooij" userId="f1754a7ac6be34c8" providerId="LiveId" clId="{8FAC5880-45A1-4832-9155-688810847508}" dt="2023-08-24T07:57:32.396" v="1852" actId="20577"/>
        <pc:sldMkLst>
          <pc:docMk/>
          <pc:sldMk cId="902801452" sldId="268"/>
        </pc:sldMkLst>
        <pc:spChg chg="mod">
          <ac:chgData name="marc van ballegooij" userId="f1754a7ac6be34c8" providerId="LiveId" clId="{8FAC5880-45A1-4832-9155-688810847508}" dt="2023-08-24T07:57:32.396" v="1852" actId="20577"/>
          <ac:spMkLst>
            <pc:docMk/>
            <pc:sldMk cId="902801452" sldId="268"/>
            <ac:spMk id="3" creationId="{0EA0729A-532B-CC40-2A14-3A1844E4E71B}"/>
          </ac:spMkLst>
        </pc:spChg>
      </pc:sldChg>
      <pc:sldChg chg="del">
        <pc:chgData name="marc van ballegooij" userId="f1754a7ac6be34c8" providerId="LiveId" clId="{8FAC5880-45A1-4832-9155-688810847508}" dt="2023-08-24T07:57:08.474" v="1795" actId="47"/>
        <pc:sldMkLst>
          <pc:docMk/>
          <pc:sldMk cId="3271689010" sldId="278"/>
        </pc:sldMkLst>
      </pc:sldChg>
      <pc:sldChg chg="modSp mod">
        <pc:chgData name="marc van ballegooij" userId="f1754a7ac6be34c8" providerId="LiveId" clId="{8FAC5880-45A1-4832-9155-688810847508}" dt="2023-08-23T15:02:21.642" v="918" actId="20577"/>
        <pc:sldMkLst>
          <pc:docMk/>
          <pc:sldMk cId="1613685751" sldId="287"/>
        </pc:sldMkLst>
        <pc:spChg chg="mod">
          <ac:chgData name="marc van ballegooij" userId="f1754a7ac6be34c8" providerId="LiveId" clId="{8FAC5880-45A1-4832-9155-688810847508}" dt="2023-08-23T15:02:21.642" v="918" actId="20577"/>
          <ac:spMkLst>
            <pc:docMk/>
            <pc:sldMk cId="1613685751" sldId="287"/>
            <ac:spMk id="3" creationId="{719909F9-09CC-800A-AA53-5AF6248C1184}"/>
          </ac:spMkLst>
        </pc:spChg>
      </pc:sldChg>
      <pc:sldChg chg="addSp delSp modSp del mod">
        <pc:chgData name="marc van ballegooij" userId="f1754a7ac6be34c8" providerId="LiveId" clId="{8FAC5880-45A1-4832-9155-688810847508}" dt="2023-08-23T14:48:15.999" v="342" actId="47"/>
        <pc:sldMkLst>
          <pc:docMk/>
          <pc:sldMk cId="307798245" sldId="288"/>
        </pc:sldMkLst>
        <pc:spChg chg="add mod">
          <ac:chgData name="marc van ballegooij" userId="f1754a7ac6be34c8" providerId="LiveId" clId="{8FAC5880-45A1-4832-9155-688810847508}" dt="2023-08-23T14:48:10.950" v="341" actId="21"/>
          <ac:spMkLst>
            <pc:docMk/>
            <pc:sldMk cId="307798245" sldId="288"/>
            <ac:spMk id="5" creationId="{34344AA3-7087-0985-699E-9B167369F5E7}"/>
          </ac:spMkLst>
        </pc:spChg>
        <pc:graphicFrameChg chg="del">
          <ac:chgData name="marc van ballegooij" userId="f1754a7ac6be34c8" providerId="LiveId" clId="{8FAC5880-45A1-4832-9155-688810847508}" dt="2023-08-23T14:48:10.950" v="341" actId="21"/>
          <ac:graphicFrameMkLst>
            <pc:docMk/>
            <pc:sldMk cId="307798245" sldId="288"/>
            <ac:graphicFrameMk id="4" creationId="{A9745198-E239-40A6-38B3-CC8F597C66DD}"/>
          </ac:graphicFrameMkLst>
        </pc:graphicFrameChg>
      </pc:sldChg>
      <pc:sldChg chg="modSp mod">
        <pc:chgData name="marc van ballegooij" userId="f1754a7ac6be34c8" providerId="LiveId" clId="{8FAC5880-45A1-4832-9155-688810847508}" dt="2023-08-24T07:32:59.376" v="1596" actId="20577"/>
        <pc:sldMkLst>
          <pc:docMk/>
          <pc:sldMk cId="3787792196" sldId="289"/>
        </pc:sldMkLst>
        <pc:spChg chg="mod">
          <ac:chgData name="marc van ballegooij" userId="f1754a7ac6be34c8" providerId="LiveId" clId="{8FAC5880-45A1-4832-9155-688810847508}" dt="2023-08-24T07:32:59.376" v="1596" actId="20577"/>
          <ac:spMkLst>
            <pc:docMk/>
            <pc:sldMk cId="3787792196" sldId="289"/>
            <ac:spMk id="3" creationId="{5025596D-225D-AC28-8B92-3A2C0AB14623}"/>
          </ac:spMkLst>
        </pc:spChg>
      </pc:sldChg>
      <pc:sldChg chg="addSp modSp mod">
        <pc:chgData name="marc van ballegooij" userId="f1754a7ac6be34c8" providerId="LiveId" clId="{8FAC5880-45A1-4832-9155-688810847508}" dt="2023-08-23T14:54:19.128" v="597"/>
        <pc:sldMkLst>
          <pc:docMk/>
          <pc:sldMk cId="16914817" sldId="291"/>
        </pc:sldMkLst>
        <pc:spChg chg="mod">
          <ac:chgData name="marc van ballegooij" userId="f1754a7ac6be34c8" providerId="LiveId" clId="{8FAC5880-45A1-4832-9155-688810847508}" dt="2023-08-23T14:48:26.046" v="344" actId="1076"/>
          <ac:spMkLst>
            <pc:docMk/>
            <pc:sldMk cId="16914817" sldId="291"/>
            <ac:spMk id="2" creationId="{C96B2169-0330-878C-6E18-1BFF25963CC7}"/>
          </ac:spMkLst>
        </pc:spChg>
        <pc:graphicFrameChg chg="add mod modGraphic">
          <ac:chgData name="marc van ballegooij" userId="f1754a7ac6be34c8" providerId="LiveId" clId="{8FAC5880-45A1-4832-9155-688810847508}" dt="2023-08-23T14:54:19.128" v="597"/>
          <ac:graphicFrameMkLst>
            <pc:docMk/>
            <pc:sldMk cId="16914817" sldId="291"/>
            <ac:graphicFrameMk id="3" creationId="{18839EF2-D10A-C228-E85D-8A9B26A4FBD7}"/>
          </ac:graphicFrameMkLst>
        </pc:graphicFrameChg>
        <pc:graphicFrameChg chg="mod modGraphic">
          <ac:chgData name="marc van ballegooij" userId="f1754a7ac6be34c8" providerId="LiveId" clId="{8FAC5880-45A1-4832-9155-688810847508}" dt="2023-08-23T14:54:14.765" v="596" actId="20577"/>
          <ac:graphicFrameMkLst>
            <pc:docMk/>
            <pc:sldMk cId="16914817" sldId="291"/>
            <ac:graphicFrameMk id="4" creationId="{A9745198-E239-40A6-38B3-CC8F597C66DD}"/>
          </ac:graphicFrameMkLst>
        </pc:graphicFrameChg>
      </pc:sldChg>
      <pc:sldChg chg="modSp new mod">
        <pc:chgData name="marc van ballegooij" userId="f1754a7ac6be34c8" providerId="LiveId" clId="{8FAC5880-45A1-4832-9155-688810847508}" dt="2023-08-24T07:30:48.591" v="1364" actId="20577"/>
        <pc:sldMkLst>
          <pc:docMk/>
          <pc:sldMk cId="1296941554" sldId="292"/>
        </pc:sldMkLst>
        <pc:spChg chg="mod">
          <ac:chgData name="marc van ballegooij" userId="f1754a7ac6be34c8" providerId="LiveId" clId="{8FAC5880-45A1-4832-9155-688810847508}" dt="2023-08-24T07:30:48.591" v="1364" actId="20577"/>
          <ac:spMkLst>
            <pc:docMk/>
            <pc:sldMk cId="1296941554" sldId="292"/>
            <ac:spMk id="2" creationId="{03176173-D33A-6EA1-02C5-98B720548BB0}"/>
          </ac:spMkLst>
        </pc:spChg>
        <pc:spChg chg="mod">
          <ac:chgData name="marc van ballegooij" userId="f1754a7ac6be34c8" providerId="LiveId" clId="{8FAC5880-45A1-4832-9155-688810847508}" dt="2023-08-24T07:30:30.802" v="1360" actId="20577"/>
          <ac:spMkLst>
            <pc:docMk/>
            <pc:sldMk cId="1296941554" sldId="292"/>
            <ac:spMk id="3" creationId="{3BA90F90-79A2-753F-196B-8785E287D154}"/>
          </ac:spMkLst>
        </pc:spChg>
      </pc:sldChg>
      <pc:sldChg chg="new">
        <pc:chgData name="marc van ballegooij" userId="f1754a7ac6be34c8" providerId="LiveId" clId="{8FAC5880-45A1-4832-9155-688810847508}" dt="2023-08-29T10:04:36.930" v="1903" actId="680"/>
        <pc:sldMkLst>
          <pc:docMk/>
          <pc:sldMk cId="2118109271"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102295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361094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43774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99610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369860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193630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411925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10685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238487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311082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7/1/2024</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409696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7/1/2024</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‹nr.›</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5274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nlinedobbelsteen.n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spelensite.be/spel/levende-stratego-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pelensite.be/sites/default/files/spelen/201011222537_levend_stratego.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aken.wikiwijs.nl/197930/Mondriaan_Mentoraat_klas_2#!page-760426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aken.wikiwijs.nl/197930/Mondriaan_Mentoraat_klas_2#!page-760426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hoolit.be/innovatie/blog/tiktok-in-het-klaslokaal/" TargetMode="External"/><Relationship Id="rId2" Type="http://schemas.openxmlformats.org/officeDocument/2006/relationships/hyperlink" Target="https://schoolit.be/innovatie/blog/tiktok-in-het-klaslokaal/#:~:text=Les%20geven%20binnen%20TikTok&amp;text=Maak%20je%20eigen%20uitlegvideo's%2C%20of,deze%20video's%20zelf%20ook%20gebruik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554188-E4AC-FA36-7FF2-E33778025F35}"/>
              </a:ext>
            </a:extLst>
          </p:cNvPr>
          <p:cNvSpPr>
            <a:spLocks noGrp="1"/>
          </p:cNvSpPr>
          <p:nvPr>
            <p:ph type="ctrTitle"/>
          </p:nvPr>
        </p:nvSpPr>
        <p:spPr>
          <a:xfrm>
            <a:off x="5604552" y="871758"/>
            <a:ext cx="5825448" cy="3871143"/>
          </a:xfrm>
        </p:spPr>
        <p:txBody>
          <a:bodyPr>
            <a:normAutofit/>
          </a:bodyPr>
          <a:lstStyle/>
          <a:p>
            <a:r>
              <a:rPr lang="nl-NL" dirty="0"/>
              <a:t>Introductie</a:t>
            </a:r>
            <a:br>
              <a:rPr lang="nl-NL" dirty="0"/>
            </a:br>
            <a:r>
              <a:rPr lang="nl-NL" dirty="0"/>
              <a:t>klas 2</a:t>
            </a:r>
          </a:p>
        </p:txBody>
      </p:sp>
      <p:sp>
        <p:nvSpPr>
          <p:cNvPr id="3" name="Ondertitel 2">
            <a:extLst>
              <a:ext uri="{FF2B5EF4-FFF2-40B4-BE49-F238E27FC236}">
                <a16:creationId xmlns:a16="http://schemas.microsoft.com/office/drawing/2014/main" id="{B29D61AA-6950-9DF6-0AD2-EA0B400BEEA7}"/>
              </a:ext>
            </a:extLst>
          </p:cNvPr>
          <p:cNvSpPr>
            <a:spLocks noGrp="1"/>
          </p:cNvSpPr>
          <p:nvPr>
            <p:ph type="subTitle" idx="1"/>
          </p:nvPr>
        </p:nvSpPr>
        <p:spPr>
          <a:xfrm>
            <a:off x="5619964" y="4785543"/>
            <a:ext cx="5322013" cy="1005657"/>
          </a:xfrm>
        </p:spPr>
        <p:txBody>
          <a:bodyPr>
            <a:normAutofit/>
          </a:bodyPr>
          <a:lstStyle/>
          <a:p>
            <a:r>
              <a:rPr lang="nl-NL" dirty="0">
                <a:latin typeface="Arial" panose="020B0604020202020204" pitchFamily="34" charset="0"/>
                <a:cs typeface="Arial" panose="020B0604020202020204" pitchFamily="34" charset="0"/>
              </a:rPr>
              <a:t>Schooljaar 2024 – 2025</a:t>
            </a:r>
          </a:p>
          <a:p>
            <a:r>
              <a:rPr lang="nl-NL" dirty="0">
                <a:latin typeface="Arial" panose="020B0604020202020204" pitchFamily="34" charset="0"/>
                <a:cs typeface="Arial" panose="020B0604020202020204" pitchFamily="34" charset="0"/>
              </a:rPr>
              <a:t>08:30 – 13:30</a:t>
            </a:r>
          </a:p>
        </p:txBody>
      </p:sp>
      <p:pic>
        <p:nvPicPr>
          <p:cNvPr id="4" name="Picture 3" descr="Overlappende driehoeken die een bergachtig ontwerp in verschillende kleuren vormen">
            <a:extLst>
              <a:ext uri="{FF2B5EF4-FFF2-40B4-BE49-F238E27FC236}">
                <a16:creationId xmlns:a16="http://schemas.microsoft.com/office/drawing/2014/main" id="{01221AE2-9515-E566-EF39-6D7E6ED00E33}"/>
              </a:ext>
            </a:extLst>
          </p:cNvPr>
          <p:cNvPicPr>
            <a:picLocks noChangeAspect="1"/>
          </p:cNvPicPr>
          <p:nvPr/>
        </p:nvPicPr>
        <p:blipFill rotWithShape="1">
          <a:blip r:embed="rId2"/>
          <a:srcRect l="20541" r="33771" b="1"/>
          <a:stretch/>
        </p:blipFill>
        <p:spPr>
          <a:xfrm>
            <a:off x="203201" y="0"/>
            <a:ext cx="4876799" cy="6857989"/>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797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B2169-0330-878C-6E18-1BFF25963CC7}"/>
              </a:ext>
            </a:extLst>
          </p:cNvPr>
          <p:cNvSpPr>
            <a:spLocks noGrp="1"/>
          </p:cNvSpPr>
          <p:nvPr>
            <p:ph type="title"/>
          </p:nvPr>
        </p:nvSpPr>
        <p:spPr>
          <a:xfrm>
            <a:off x="700088" y="660547"/>
            <a:ext cx="10691265" cy="1371030"/>
          </a:xfrm>
        </p:spPr>
        <p:txBody>
          <a:bodyPr/>
          <a:lstStyle/>
          <a:p>
            <a:r>
              <a:rPr lang="nl-NL" dirty="0"/>
              <a:t>Verdeling klassen Binnen en Buitenspellen:</a:t>
            </a:r>
          </a:p>
        </p:txBody>
      </p:sp>
      <p:graphicFrame>
        <p:nvGraphicFramePr>
          <p:cNvPr id="4" name="Tabel 4">
            <a:extLst>
              <a:ext uri="{FF2B5EF4-FFF2-40B4-BE49-F238E27FC236}">
                <a16:creationId xmlns:a16="http://schemas.microsoft.com/office/drawing/2014/main" id="{A9745198-E239-40A6-38B3-CC8F597C66DD}"/>
              </a:ext>
            </a:extLst>
          </p:cNvPr>
          <p:cNvGraphicFramePr>
            <a:graphicFrameLocks noGrp="1"/>
          </p:cNvGraphicFramePr>
          <p:nvPr>
            <p:ph idx="1"/>
            <p:extLst>
              <p:ext uri="{D42A27DB-BD31-4B8C-83A1-F6EECF244321}">
                <p14:modId xmlns:p14="http://schemas.microsoft.com/office/powerpoint/2010/main" val="3317540937"/>
              </p:ext>
            </p:extLst>
          </p:nvPr>
        </p:nvGraphicFramePr>
        <p:xfrm>
          <a:off x="599035" y="1877490"/>
          <a:ext cx="10691812" cy="1983528"/>
        </p:xfrm>
        <a:graphic>
          <a:graphicData uri="http://schemas.openxmlformats.org/drawingml/2006/table">
            <a:tbl>
              <a:tblPr firstRow="1" bandRow="1">
                <a:tableStyleId>{5C22544A-7EE6-4342-B048-85BDC9FD1C3A}</a:tableStyleId>
              </a:tblPr>
              <a:tblGrid>
                <a:gridCol w="5345906">
                  <a:extLst>
                    <a:ext uri="{9D8B030D-6E8A-4147-A177-3AD203B41FA5}">
                      <a16:colId xmlns:a16="http://schemas.microsoft.com/office/drawing/2014/main" val="1397360916"/>
                    </a:ext>
                  </a:extLst>
                </a:gridCol>
                <a:gridCol w="5345906">
                  <a:extLst>
                    <a:ext uri="{9D8B030D-6E8A-4147-A177-3AD203B41FA5}">
                      <a16:colId xmlns:a16="http://schemas.microsoft.com/office/drawing/2014/main" val="2053397371"/>
                    </a:ext>
                  </a:extLst>
                </a:gridCol>
              </a:tblGrid>
              <a:tr h="794808">
                <a:tc>
                  <a:txBody>
                    <a:bodyPr/>
                    <a:lstStyle/>
                    <a:p>
                      <a:r>
                        <a:rPr lang="nl-NL" dirty="0">
                          <a:latin typeface="Arial" panose="020B0604020202020204" pitchFamily="34" charset="0"/>
                          <a:cs typeface="Arial" panose="020B0604020202020204" pitchFamily="34" charset="0"/>
                        </a:rPr>
                        <a:t>Ochtendgroep ganzenbord 10:15-11:15</a:t>
                      </a:r>
                    </a:p>
                  </a:txBody>
                  <a:tcPr/>
                </a:tc>
                <a:tc>
                  <a:txBody>
                    <a:bodyPr/>
                    <a:lstStyle/>
                    <a:p>
                      <a:r>
                        <a:rPr lang="nl-NL" dirty="0">
                          <a:latin typeface="Arial" panose="020B0604020202020204" pitchFamily="34" charset="0"/>
                          <a:cs typeface="Arial" panose="020B0604020202020204" pitchFamily="34" charset="0"/>
                        </a:rPr>
                        <a:t>Middaggroep ganzenbord 12:00-13:00</a:t>
                      </a:r>
                    </a:p>
                  </a:txBody>
                  <a:tcPr/>
                </a:tc>
                <a:extLst>
                  <a:ext uri="{0D108BD9-81ED-4DB2-BD59-A6C34878D82A}">
                    <a16:rowId xmlns:a16="http://schemas.microsoft.com/office/drawing/2014/main" val="1302907645"/>
                  </a:ext>
                </a:extLst>
              </a:tr>
              <a:tr h="813063">
                <a:tc>
                  <a:txBody>
                    <a:bodyPr/>
                    <a:lstStyle/>
                    <a:p>
                      <a:r>
                        <a:rPr lang="nl-NL" dirty="0">
                          <a:latin typeface="Arial" panose="020B0604020202020204" pitchFamily="34" charset="0"/>
                          <a:cs typeface="Arial" panose="020B0604020202020204" pitchFamily="34" charset="0"/>
                        </a:rPr>
                        <a:t>MH2A – MH2B </a:t>
                      </a:r>
                    </a:p>
                    <a:p>
                      <a:r>
                        <a:rPr lang="nl-NL" dirty="0">
                          <a:latin typeface="Arial" panose="020B0604020202020204" pitchFamily="34" charset="0"/>
                          <a:cs typeface="Arial" panose="020B0604020202020204" pitchFamily="34" charset="0"/>
                        </a:rPr>
                        <a:t>MH2C – MH2D</a:t>
                      </a:r>
                    </a:p>
                    <a:p>
                      <a:r>
                        <a:rPr lang="nl-NL" dirty="0">
                          <a:latin typeface="Arial" panose="020B0604020202020204" pitchFamily="34" charset="0"/>
                          <a:cs typeface="Arial" panose="020B0604020202020204" pitchFamily="34" charset="0"/>
                        </a:rPr>
                        <a:t>MH2E – MH2F</a:t>
                      </a:r>
                    </a:p>
                    <a:p>
                      <a:endParaRPr lang="nl-NL" dirty="0">
                        <a:latin typeface="Arial" panose="020B0604020202020204" pitchFamily="34" charset="0"/>
                        <a:cs typeface="Arial" panose="020B0604020202020204" pitchFamily="34" charset="0"/>
                      </a:endParaRPr>
                    </a:p>
                  </a:txBody>
                  <a:tcPr/>
                </a:tc>
                <a:tc>
                  <a:txBody>
                    <a:bodyPr/>
                    <a:lstStyle/>
                    <a:p>
                      <a:r>
                        <a:rPr lang="nl-NL" dirty="0">
                          <a:latin typeface="Arial" panose="020B0604020202020204" pitchFamily="34" charset="0"/>
                          <a:cs typeface="Arial" panose="020B0604020202020204" pitchFamily="34" charset="0"/>
                        </a:rPr>
                        <a:t>MH2G-H2H</a:t>
                      </a:r>
                    </a:p>
                    <a:p>
                      <a:r>
                        <a:rPr lang="nl-NL" dirty="0">
                          <a:latin typeface="Arial" panose="020B0604020202020204" pitchFamily="34" charset="0"/>
                          <a:cs typeface="Arial" panose="020B0604020202020204" pitchFamily="34" charset="0"/>
                        </a:rPr>
                        <a:t>H2I – H2J</a:t>
                      </a:r>
                    </a:p>
                    <a:p>
                      <a:r>
                        <a:rPr lang="nl-NL" dirty="0">
                          <a:latin typeface="Arial" panose="020B0604020202020204" pitchFamily="34" charset="0"/>
                          <a:cs typeface="Arial" panose="020B0604020202020204" pitchFamily="34" charset="0"/>
                        </a:rPr>
                        <a:t>H2K – speelt tegen eigen klas (wisselen met andere mag ook)</a:t>
                      </a:r>
                    </a:p>
                  </a:txBody>
                  <a:tcPr/>
                </a:tc>
                <a:extLst>
                  <a:ext uri="{0D108BD9-81ED-4DB2-BD59-A6C34878D82A}">
                    <a16:rowId xmlns:a16="http://schemas.microsoft.com/office/drawing/2014/main" val="3967974031"/>
                  </a:ext>
                </a:extLst>
              </a:tr>
            </a:tbl>
          </a:graphicData>
        </a:graphic>
      </p:graphicFrame>
      <p:graphicFrame>
        <p:nvGraphicFramePr>
          <p:cNvPr id="3" name="Tabel 4">
            <a:extLst>
              <a:ext uri="{FF2B5EF4-FFF2-40B4-BE49-F238E27FC236}">
                <a16:creationId xmlns:a16="http://schemas.microsoft.com/office/drawing/2014/main" id="{18839EF2-D10A-C228-E85D-8A9B26A4FBD7}"/>
              </a:ext>
            </a:extLst>
          </p:cNvPr>
          <p:cNvGraphicFramePr>
            <a:graphicFrameLocks/>
          </p:cNvGraphicFramePr>
          <p:nvPr>
            <p:extLst>
              <p:ext uri="{D42A27DB-BD31-4B8C-83A1-F6EECF244321}">
                <p14:modId xmlns:p14="http://schemas.microsoft.com/office/powerpoint/2010/main" val="2968486553"/>
              </p:ext>
            </p:extLst>
          </p:nvPr>
        </p:nvGraphicFramePr>
        <p:xfrm>
          <a:off x="599035" y="4331855"/>
          <a:ext cx="10691812" cy="3194377"/>
        </p:xfrm>
        <a:graphic>
          <a:graphicData uri="http://schemas.openxmlformats.org/drawingml/2006/table">
            <a:tbl>
              <a:tblPr firstRow="1" bandRow="1">
                <a:tableStyleId>{5C22544A-7EE6-4342-B048-85BDC9FD1C3A}</a:tableStyleId>
              </a:tblPr>
              <a:tblGrid>
                <a:gridCol w="5345906">
                  <a:extLst>
                    <a:ext uri="{9D8B030D-6E8A-4147-A177-3AD203B41FA5}">
                      <a16:colId xmlns:a16="http://schemas.microsoft.com/office/drawing/2014/main" val="1397360916"/>
                    </a:ext>
                  </a:extLst>
                </a:gridCol>
                <a:gridCol w="5345906">
                  <a:extLst>
                    <a:ext uri="{9D8B030D-6E8A-4147-A177-3AD203B41FA5}">
                      <a16:colId xmlns:a16="http://schemas.microsoft.com/office/drawing/2014/main" val="2053397371"/>
                    </a:ext>
                  </a:extLst>
                </a:gridCol>
              </a:tblGrid>
              <a:tr h="936529">
                <a:tc>
                  <a:txBody>
                    <a:bodyPr/>
                    <a:lstStyle/>
                    <a:p>
                      <a:r>
                        <a:rPr lang="nl-NL" dirty="0">
                          <a:latin typeface="Arial" panose="020B0604020202020204" pitchFamily="34" charset="0"/>
                          <a:cs typeface="Arial" panose="020B0604020202020204" pitchFamily="34" charset="0"/>
                        </a:rPr>
                        <a:t>Ochtendgroep levend </a:t>
                      </a:r>
                      <a:r>
                        <a:rPr lang="nl-NL" dirty="0" err="1">
                          <a:latin typeface="Arial" panose="020B0604020202020204" pitchFamily="34" charset="0"/>
                          <a:cs typeface="Arial" panose="020B0604020202020204" pitchFamily="34" charset="0"/>
                        </a:rPr>
                        <a:t>stratego</a:t>
                      </a:r>
                      <a:r>
                        <a:rPr lang="nl-NL" dirty="0">
                          <a:latin typeface="Arial" panose="020B0604020202020204" pitchFamily="34" charset="0"/>
                          <a:cs typeface="Arial" panose="020B0604020202020204" pitchFamily="34" charset="0"/>
                        </a:rPr>
                        <a:t> 10:15-11:15</a:t>
                      </a:r>
                    </a:p>
                  </a:txBody>
                  <a:tcPr/>
                </a:tc>
                <a:tc>
                  <a:txBody>
                    <a:bodyPr/>
                    <a:lstStyle/>
                    <a:p>
                      <a:r>
                        <a:rPr lang="nl-NL" dirty="0">
                          <a:latin typeface="Arial" panose="020B0604020202020204" pitchFamily="34" charset="0"/>
                          <a:cs typeface="Arial" panose="020B0604020202020204" pitchFamily="34" charset="0"/>
                        </a:rPr>
                        <a:t>Middaggroep levend </a:t>
                      </a:r>
                      <a:r>
                        <a:rPr lang="nl-NL" dirty="0" err="1">
                          <a:latin typeface="Arial" panose="020B0604020202020204" pitchFamily="34" charset="0"/>
                          <a:cs typeface="Arial" panose="020B0604020202020204" pitchFamily="34" charset="0"/>
                        </a:rPr>
                        <a:t>stratego</a:t>
                      </a:r>
                      <a:r>
                        <a:rPr lang="nl-NL" dirty="0">
                          <a:latin typeface="Arial" panose="020B0604020202020204" pitchFamily="34" charset="0"/>
                          <a:cs typeface="Arial" panose="020B0604020202020204" pitchFamily="34" charset="0"/>
                        </a:rPr>
                        <a:t> 12:00-13:00</a:t>
                      </a:r>
                    </a:p>
                  </a:txBody>
                  <a:tcPr/>
                </a:tc>
                <a:extLst>
                  <a:ext uri="{0D108BD9-81ED-4DB2-BD59-A6C34878D82A}">
                    <a16:rowId xmlns:a16="http://schemas.microsoft.com/office/drawing/2014/main" val="1302907645"/>
                  </a:ext>
                </a:extLst>
              </a:tr>
              <a:tr h="794808">
                <a:tc>
                  <a:txBody>
                    <a:bodyPr/>
                    <a:lstStyle/>
                    <a:p>
                      <a:r>
                        <a:rPr lang="nl-NL" dirty="0">
                          <a:latin typeface="Arial" panose="020B0604020202020204" pitchFamily="34" charset="0"/>
                          <a:cs typeface="Arial" panose="020B0604020202020204" pitchFamily="34" charset="0"/>
                        </a:rPr>
                        <a:t>MH2G-H2H</a:t>
                      </a:r>
                    </a:p>
                    <a:p>
                      <a:r>
                        <a:rPr lang="nl-NL" dirty="0">
                          <a:latin typeface="Arial" panose="020B0604020202020204" pitchFamily="34" charset="0"/>
                          <a:cs typeface="Arial" panose="020B0604020202020204" pitchFamily="34" charset="0"/>
                        </a:rPr>
                        <a:t>H2I – H2J</a:t>
                      </a:r>
                    </a:p>
                    <a:p>
                      <a:r>
                        <a:rPr lang="nl-NL" dirty="0">
                          <a:latin typeface="Arial" panose="020B0604020202020204" pitchFamily="34" charset="0"/>
                          <a:cs typeface="Arial" panose="020B0604020202020204" pitchFamily="34" charset="0"/>
                        </a:rPr>
                        <a:t>H2K – speelt tegen eigen klas (wisselen met andere mag ook)</a:t>
                      </a:r>
                    </a:p>
                    <a:p>
                      <a:endParaRPr lang="nl-NL" dirty="0">
                        <a:latin typeface="Arial" panose="020B0604020202020204" pitchFamily="34" charset="0"/>
                        <a:cs typeface="Arial" panose="020B0604020202020204" pitchFamily="34" charset="0"/>
                      </a:endParaRPr>
                    </a:p>
                  </a:txBody>
                  <a:tcPr/>
                </a:tc>
                <a:tc>
                  <a:txBody>
                    <a:bodyPr/>
                    <a:lstStyle/>
                    <a:p>
                      <a:r>
                        <a:rPr lang="nl-NL" dirty="0">
                          <a:latin typeface="Arial" panose="020B0604020202020204" pitchFamily="34" charset="0"/>
                          <a:cs typeface="Arial" panose="020B0604020202020204" pitchFamily="34" charset="0"/>
                        </a:rPr>
                        <a:t>MH2A – MH2B </a:t>
                      </a:r>
                    </a:p>
                    <a:p>
                      <a:r>
                        <a:rPr lang="nl-NL" dirty="0">
                          <a:latin typeface="Arial" panose="020B0604020202020204" pitchFamily="34" charset="0"/>
                          <a:cs typeface="Arial" panose="020B0604020202020204" pitchFamily="34" charset="0"/>
                        </a:rPr>
                        <a:t>MH2C – MH2D</a:t>
                      </a:r>
                    </a:p>
                    <a:p>
                      <a:r>
                        <a:rPr lang="nl-NL" dirty="0">
                          <a:latin typeface="Arial" panose="020B0604020202020204" pitchFamily="34" charset="0"/>
                          <a:cs typeface="Arial" panose="020B0604020202020204" pitchFamily="34" charset="0"/>
                        </a:rPr>
                        <a:t>MH2E – MH2F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7974031"/>
                  </a:ext>
                </a:extLst>
              </a:tr>
              <a:tr h="794808">
                <a:tc>
                  <a:txBody>
                    <a:bodyPr/>
                    <a:lstStyle/>
                    <a:p>
                      <a:endParaRPr lang="nl-NL" dirty="0">
                        <a:latin typeface="Arial" panose="020B0604020202020204" pitchFamily="34" charset="0"/>
                        <a:cs typeface="Arial" panose="020B0604020202020204" pitchFamily="34" charset="0"/>
                      </a:endParaRPr>
                    </a:p>
                  </a:txBody>
                  <a:tcPr/>
                </a:tc>
                <a:tc>
                  <a:txBody>
                    <a:bodyPr/>
                    <a:lstStyle/>
                    <a:p>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5058997"/>
                  </a:ext>
                </a:extLst>
              </a:tr>
            </a:tbl>
          </a:graphicData>
        </a:graphic>
      </p:graphicFrame>
    </p:spTree>
    <p:extLst>
      <p:ext uri="{BB962C8B-B14F-4D97-AF65-F5344CB8AC3E}">
        <p14:creationId xmlns:p14="http://schemas.microsoft.com/office/powerpoint/2010/main" val="1691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524B3-3B2C-8347-E298-64684E5DD044}"/>
              </a:ext>
            </a:extLst>
          </p:cNvPr>
          <p:cNvSpPr>
            <a:spLocks noGrp="1"/>
          </p:cNvSpPr>
          <p:nvPr>
            <p:ph type="title"/>
          </p:nvPr>
        </p:nvSpPr>
        <p:spPr/>
        <p:txBody>
          <a:bodyPr/>
          <a:lstStyle/>
          <a:p>
            <a:r>
              <a:rPr lang="nl-NL" dirty="0" err="1"/>
              <a:t>Binnenspel</a:t>
            </a:r>
            <a:r>
              <a:rPr lang="nl-NL" dirty="0"/>
              <a:t> Ganzenbord</a:t>
            </a:r>
          </a:p>
        </p:txBody>
      </p:sp>
      <p:sp>
        <p:nvSpPr>
          <p:cNvPr id="3" name="Tijdelijke aanduiding voor inhoud 2">
            <a:extLst>
              <a:ext uri="{FF2B5EF4-FFF2-40B4-BE49-F238E27FC236}">
                <a16:creationId xmlns:a16="http://schemas.microsoft.com/office/drawing/2014/main" id="{27B38F75-9C74-30A3-6B54-FD454CAEF4E5}"/>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Benodigdheden</a:t>
            </a:r>
          </a:p>
          <a:p>
            <a:pPr lvl="1"/>
            <a:r>
              <a:rPr lang="nl-NL" dirty="0">
                <a:latin typeface="Arial" panose="020B0604020202020204" pitchFamily="34" charset="0"/>
                <a:cs typeface="Arial" panose="020B0604020202020204" pitchFamily="34" charset="0"/>
              </a:rPr>
              <a:t>Regels spreken voor zich</a:t>
            </a:r>
          </a:p>
          <a:p>
            <a:pPr lvl="1"/>
            <a:r>
              <a:rPr lang="nl-NL" dirty="0">
                <a:latin typeface="Arial" panose="020B0604020202020204" pitchFamily="34" charset="0"/>
                <a:cs typeface="Arial" panose="020B0604020202020204" pitchFamily="34" charset="0"/>
              </a:rPr>
              <a:t>Verdeling klas in groepjes van 4 of 5</a:t>
            </a:r>
          </a:p>
          <a:p>
            <a:pPr lvl="1"/>
            <a:r>
              <a:rPr lang="nl-NL" dirty="0">
                <a:latin typeface="Arial" panose="020B0604020202020204" pitchFamily="34" charset="0"/>
                <a:cs typeface="Arial" panose="020B0604020202020204" pitchFamily="34" charset="0"/>
              </a:rPr>
              <a:t>Dobbelsteen	</a:t>
            </a:r>
          </a:p>
          <a:p>
            <a:pPr lvl="2"/>
            <a:r>
              <a:rPr lang="nl-NL" dirty="0">
                <a:latin typeface="Arial" panose="020B0604020202020204" pitchFamily="34" charset="0"/>
                <a:cs typeface="Arial" panose="020B0604020202020204" pitchFamily="34" charset="0"/>
              </a:rPr>
              <a:t>Kan ook digitaal (</a:t>
            </a:r>
            <a:r>
              <a:rPr lang="nl-NL" dirty="0">
                <a:latin typeface="Arial" panose="020B0604020202020204" pitchFamily="34" charset="0"/>
                <a:cs typeface="Arial" panose="020B0604020202020204" pitchFamily="34" charset="0"/>
                <a:hlinkClick r:id="rId2"/>
              </a:rPr>
              <a:t>klik hier</a:t>
            </a:r>
            <a:r>
              <a:rPr lang="nl-NL" dirty="0">
                <a:latin typeface="Arial" panose="020B0604020202020204" pitchFamily="34" charset="0"/>
                <a:cs typeface="Arial" panose="020B0604020202020204" pitchFamily="34" charset="0"/>
              </a:rPr>
              <a:t>)</a:t>
            </a:r>
          </a:p>
          <a:p>
            <a:pPr lvl="1"/>
            <a:r>
              <a:rPr lang="nl-NL" dirty="0">
                <a:latin typeface="Arial" panose="020B0604020202020204" pitchFamily="34" charset="0"/>
                <a:cs typeface="Arial" panose="020B0604020202020204" pitchFamily="34" charset="0"/>
              </a:rPr>
              <a:t>Post-it</a:t>
            </a:r>
          </a:p>
          <a:p>
            <a:pPr lvl="2"/>
            <a:r>
              <a:rPr lang="nl-NL" dirty="0">
                <a:latin typeface="Arial" panose="020B0604020202020204" pitchFamily="34" charset="0"/>
                <a:cs typeface="Arial" panose="020B0604020202020204" pitchFamily="34" charset="0"/>
              </a:rPr>
              <a:t>Meerdere kleuren voor het aangeven van het groepje</a:t>
            </a:r>
          </a:p>
          <a:p>
            <a:pPr lvl="2"/>
            <a:r>
              <a:rPr lang="nl-NL" dirty="0">
                <a:latin typeface="Arial" panose="020B0604020202020204" pitchFamily="34" charset="0"/>
                <a:cs typeface="Arial" panose="020B0604020202020204" pitchFamily="34" charset="0"/>
              </a:rPr>
              <a:t>Je kunt dan de post-it op het scherm plakken </a:t>
            </a:r>
          </a:p>
          <a:p>
            <a:pPr marL="914400" lvl="2" indent="0">
              <a:buNone/>
            </a:pPr>
            <a:endParaRPr lang="nl-NL" dirty="0">
              <a:latin typeface="Arial" panose="020B0604020202020204" pitchFamily="34" charset="0"/>
              <a:cs typeface="Arial" panose="020B0604020202020204" pitchFamily="34" charset="0"/>
            </a:endParaRPr>
          </a:p>
          <a:p>
            <a:pPr lvl="1"/>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23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3E985C-FAC7-111B-BA86-54300A298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0"/>
            <a:ext cx="10039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5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70CD2-6DD6-B56C-CA3F-273C0F24C14E}"/>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err="1">
                <a:latin typeface="Arial" panose="020B0604020202020204" pitchFamily="34" charset="0"/>
                <a:cs typeface="Arial" panose="020B0604020202020204" pitchFamily="34" charset="0"/>
              </a:rPr>
              <a:t>Optie</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voor</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een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buitenspel</a:t>
            </a:r>
            <a:endParaRPr lang="en-US" sz="5400"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5025596D-225D-AC28-8B92-3A2C0AB14623}"/>
              </a:ext>
            </a:extLst>
          </p:cNvPr>
          <p:cNvSpPr>
            <a:spLocks noGrp="1"/>
          </p:cNvSpPr>
          <p:nvPr>
            <p:ph idx="1"/>
          </p:nvPr>
        </p:nvSpPr>
        <p:spPr>
          <a:xfrm>
            <a:off x="5619964" y="4785543"/>
            <a:ext cx="5322013" cy="1005657"/>
          </a:xfrm>
        </p:spPr>
        <p:txBody>
          <a:bodyPr vert="horz" lIns="91440" tIns="45720" rIns="91440" bIns="45720" rtlCol="0" anchor="b">
            <a:normAutofit/>
          </a:bodyPr>
          <a:lstStyle/>
          <a:p>
            <a:pPr marL="0" indent="0">
              <a:buNone/>
            </a:pPr>
            <a:r>
              <a:rPr lang="en-US" dirty="0" err="1">
                <a:latin typeface="Arial" panose="020B0604020202020204" pitchFamily="34" charset="0"/>
                <a:cs typeface="Arial" panose="020B0604020202020204" pitchFamily="34" charset="0"/>
              </a:rPr>
              <a:t>Digitale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uitleg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voor</a:t>
            </a:r>
            <a:r>
              <a:rPr lang="en-US" dirty="0">
                <a:latin typeface="Arial" panose="020B0604020202020204" pitchFamily="34" charset="0"/>
                <a:cs typeface="Arial" panose="020B0604020202020204" pitchFamily="34" charset="0"/>
              </a:rPr>
              <a:t> docent: </a:t>
            </a:r>
            <a:r>
              <a:rPr lang="en-US" dirty="0" err="1">
                <a:latin typeface="Arial" panose="020B0604020202020204" pitchFamily="34" charset="0"/>
                <a:cs typeface="Arial" panose="020B0604020202020204" pitchFamily="34" charset="0"/>
              </a:rPr>
              <a:t>klik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hlinkClick r:id="rId2"/>
              </a:rPr>
              <a:t>hier</a:t>
            </a:r>
            <a:endParaRPr lang="en-US" dirty="0">
              <a:latin typeface="Arial" panose="020B0604020202020204" pitchFamily="34" charset="0"/>
              <a:cs typeface="Arial" panose="020B0604020202020204" pitchFamily="34" charset="0"/>
            </a:endParaRPr>
          </a:p>
        </p:txBody>
      </p:sp>
      <p:pic>
        <p:nvPicPr>
          <p:cNvPr id="4" name="Picture 3" descr="Overlappende driehoeken die een bergachtig ontwerp in verschillende kleuren vormen">
            <a:extLst>
              <a:ext uri="{FF2B5EF4-FFF2-40B4-BE49-F238E27FC236}">
                <a16:creationId xmlns:a16="http://schemas.microsoft.com/office/drawing/2014/main" id="{8E326F60-DF0A-CE37-1F20-32C2874E3B31}"/>
              </a:ext>
            </a:extLst>
          </p:cNvPr>
          <p:cNvPicPr>
            <a:picLocks noChangeAspect="1"/>
          </p:cNvPicPr>
          <p:nvPr/>
        </p:nvPicPr>
        <p:blipFill rotWithShape="1">
          <a:blip r:embed="rId3"/>
          <a:srcRect l="19968" r="34343" b="1"/>
          <a:stretch/>
        </p:blipFill>
        <p:spPr>
          <a:xfrm>
            <a:off x="1" y="10"/>
            <a:ext cx="4876799" cy="6857989"/>
          </a:xfrm>
          <a:prstGeom prst="rect">
            <a:avLst/>
          </a:prstGeom>
        </p:spPr>
      </p:pic>
    </p:spTree>
    <p:extLst>
      <p:ext uri="{BB962C8B-B14F-4D97-AF65-F5344CB8AC3E}">
        <p14:creationId xmlns:p14="http://schemas.microsoft.com/office/powerpoint/2010/main" val="6169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7A036-3122-B285-DE6C-535A798065D9}"/>
              </a:ext>
            </a:extLst>
          </p:cNvPr>
          <p:cNvSpPr>
            <a:spLocks noGrp="1"/>
          </p:cNvSpPr>
          <p:nvPr>
            <p:ph type="title"/>
          </p:nvPr>
        </p:nvSpPr>
        <p:spPr/>
        <p:txBody>
          <a:bodyPr/>
          <a:lstStyle/>
          <a:p>
            <a:r>
              <a:rPr lang="nl-NL" dirty="0"/>
              <a:t>Buitenspel Levend </a:t>
            </a:r>
            <a:r>
              <a:rPr lang="nl-NL" dirty="0" err="1"/>
              <a:t>stratego</a:t>
            </a:r>
            <a:endParaRPr lang="nl-NL" dirty="0"/>
          </a:p>
        </p:txBody>
      </p:sp>
      <p:sp>
        <p:nvSpPr>
          <p:cNvPr id="3" name="Tijdelijke aanduiding voor inhoud 2">
            <a:extLst>
              <a:ext uri="{FF2B5EF4-FFF2-40B4-BE49-F238E27FC236}">
                <a16:creationId xmlns:a16="http://schemas.microsoft.com/office/drawing/2014/main" id="{0EA0729A-532B-CC40-2A14-3A1844E4E71B}"/>
              </a:ext>
            </a:extLst>
          </p:cNvPr>
          <p:cNvSpPr>
            <a:spLocks noGrp="1"/>
          </p:cNvSpPr>
          <p:nvPr>
            <p:ph idx="1"/>
          </p:nvPr>
        </p:nvSpPr>
        <p:spPr/>
        <p:txBody>
          <a:bodyPr>
            <a:normAutofit fontScale="92500" lnSpcReduction="20000"/>
          </a:bodyPr>
          <a:lstStyle/>
          <a:p>
            <a:r>
              <a:rPr lang="nl-NL" dirty="0">
                <a:latin typeface="Arial" panose="020B0604020202020204" pitchFamily="34" charset="0"/>
                <a:cs typeface="Arial" panose="020B0604020202020204" pitchFamily="34" charset="0"/>
              </a:rPr>
              <a:t>Doel: de vlag veroveren van de tegenpartij</a:t>
            </a:r>
          </a:p>
          <a:p>
            <a:r>
              <a:rPr lang="nl-NL" dirty="0">
                <a:latin typeface="Arial" panose="020B0604020202020204" pitchFamily="34" charset="0"/>
                <a:cs typeface="Arial" panose="020B0604020202020204" pitchFamily="34" charset="0"/>
              </a:rPr>
              <a:t>Iedereen krijgt een kaart, daarop staat wie je verslaat</a:t>
            </a:r>
          </a:p>
          <a:p>
            <a:pPr lvl="1"/>
            <a:r>
              <a:rPr lang="nl-NL" dirty="0">
                <a:latin typeface="Arial" panose="020B0604020202020204" pitchFamily="34" charset="0"/>
                <a:cs typeface="Arial" panose="020B0604020202020204" pitchFamily="34" charset="0"/>
              </a:rPr>
              <a:t>Bijvoorbeeld maarschalk verslaat 2 tot en met 10</a:t>
            </a:r>
          </a:p>
          <a:p>
            <a:r>
              <a:rPr lang="nl-NL" dirty="0">
                <a:latin typeface="Arial" panose="020B0604020202020204" pitchFamily="34" charset="0"/>
                <a:cs typeface="Arial" panose="020B0604020202020204" pitchFamily="34" charset="0"/>
              </a:rPr>
              <a:t>Ben je verslagen? Geef je kaartje af en ga terug naar de groepsleiding voor een nieuwe kaart</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Het speelveld is terug te vinden op dia 31!</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Marc van Ballegooij zorgt ervoor dat alle materialen klaar liggen en worden overgedragen aan de volgende groep. Dit hoef je dus niet zelf te printen! </a:t>
            </a:r>
          </a:p>
          <a:p>
            <a:pPr marL="0" indent="0">
              <a:buNone/>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80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77052-AA9A-6BBB-BC66-F3A689B78B28}"/>
              </a:ext>
            </a:extLst>
          </p:cNvPr>
          <p:cNvSpPr>
            <a:spLocks noGrp="1"/>
          </p:cNvSpPr>
          <p:nvPr>
            <p:ph type="title"/>
          </p:nvPr>
        </p:nvSpPr>
        <p:spPr/>
        <p:txBody>
          <a:bodyPr/>
          <a:lstStyle/>
          <a:p>
            <a:r>
              <a:rPr lang="nl-NL" dirty="0"/>
              <a:t>benodigdheden</a:t>
            </a:r>
          </a:p>
        </p:txBody>
      </p:sp>
      <p:sp>
        <p:nvSpPr>
          <p:cNvPr id="3" name="Tijdelijke aanduiding voor inhoud 2">
            <a:extLst>
              <a:ext uri="{FF2B5EF4-FFF2-40B4-BE49-F238E27FC236}">
                <a16:creationId xmlns:a16="http://schemas.microsoft.com/office/drawing/2014/main" id="{719909F9-09CC-800A-AA53-5AF6248C1184}"/>
              </a:ext>
            </a:extLst>
          </p:cNvPr>
          <p:cNvSpPr>
            <a:spLocks noGrp="1"/>
          </p:cNvSpPr>
          <p:nvPr>
            <p:ph idx="1"/>
          </p:nvPr>
        </p:nvSpPr>
        <p:spPr/>
        <p:txBody>
          <a:bodyPr/>
          <a:lstStyle/>
          <a:p>
            <a:r>
              <a:rPr lang="nl-NL" dirty="0"/>
              <a:t>Groot speelveld</a:t>
            </a:r>
          </a:p>
          <a:p>
            <a:r>
              <a:rPr lang="nl-NL" dirty="0"/>
              <a:t>2 grote groepen (bijvoorbeeld twee klassen)</a:t>
            </a:r>
          </a:p>
          <a:p>
            <a:r>
              <a:rPr lang="nl-NL" dirty="0"/>
              <a:t>link voor printen kaartjes in KLEUR! </a:t>
            </a:r>
          </a:p>
          <a:p>
            <a:pPr lvl="1"/>
            <a:r>
              <a:rPr lang="nl-NL" dirty="0">
                <a:latin typeface="Arial" panose="020B0604020202020204" pitchFamily="34" charset="0"/>
                <a:cs typeface="Arial" panose="020B0604020202020204" pitchFamily="34" charset="0"/>
                <a:hlinkClick r:id="rId2"/>
              </a:rPr>
              <a:t>link voor kaartjes levend </a:t>
            </a:r>
            <a:r>
              <a:rPr lang="nl-NL" dirty="0" err="1">
                <a:latin typeface="Arial" panose="020B0604020202020204" pitchFamily="34" charset="0"/>
                <a:cs typeface="Arial" panose="020B0604020202020204" pitchFamily="34" charset="0"/>
                <a:hlinkClick r:id="rId2"/>
              </a:rPr>
              <a:t>stratego</a:t>
            </a:r>
            <a:endParaRPr lang="nl-NL" dirty="0">
              <a:latin typeface="Arial" panose="020B0604020202020204" pitchFamily="34" charset="0"/>
              <a:cs typeface="Arial" panose="020B0604020202020204" pitchFamily="34" charset="0"/>
            </a:endParaRPr>
          </a:p>
          <a:p>
            <a:pPr marL="457200" lvl="1" indent="0">
              <a:buNone/>
            </a:pPr>
            <a:endParaRPr lang="nl-NL" dirty="0"/>
          </a:p>
          <a:p>
            <a:endParaRPr lang="nl-NL" dirty="0"/>
          </a:p>
        </p:txBody>
      </p:sp>
    </p:spTree>
    <p:extLst>
      <p:ext uri="{BB962C8B-B14F-4D97-AF65-F5344CB8AC3E}">
        <p14:creationId xmlns:p14="http://schemas.microsoft.com/office/powerpoint/2010/main" val="161368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B7042-23B0-F8E0-674C-FDE3B01EF766}"/>
              </a:ext>
            </a:extLst>
          </p:cNvPr>
          <p:cNvSpPr>
            <a:spLocks noGrp="1"/>
          </p:cNvSpPr>
          <p:nvPr>
            <p:ph type="title"/>
          </p:nvPr>
        </p:nvSpPr>
        <p:spPr>
          <a:xfrm>
            <a:off x="700635" y="922096"/>
            <a:ext cx="10691265" cy="811454"/>
          </a:xfrm>
        </p:spPr>
        <p:txBody>
          <a:bodyPr/>
          <a:lstStyle/>
          <a:p>
            <a:r>
              <a:rPr lang="nl-NL" dirty="0"/>
              <a:t>Spelverloop (1)</a:t>
            </a:r>
          </a:p>
        </p:txBody>
      </p:sp>
      <p:sp>
        <p:nvSpPr>
          <p:cNvPr id="3" name="Tijdelijke aanduiding voor inhoud 2">
            <a:extLst>
              <a:ext uri="{FF2B5EF4-FFF2-40B4-BE49-F238E27FC236}">
                <a16:creationId xmlns:a16="http://schemas.microsoft.com/office/drawing/2014/main" id="{50531E10-EEC1-3B25-A657-DE694262E64A}"/>
              </a:ext>
            </a:extLst>
          </p:cNvPr>
          <p:cNvSpPr>
            <a:spLocks noGrp="1"/>
          </p:cNvSpPr>
          <p:nvPr>
            <p:ph idx="1"/>
          </p:nvPr>
        </p:nvSpPr>
        <p:spPr/>
        <p:txBody>
          <a:bodyPr/>
          <a:lstStyle/>
          <a:p>
            <a:r>
              <a:rPr lang="nl-NL" b="0" i="0" dirty="0">
                <a:solidFill>
                  <a:srgbClr val="000000"/>
                </a:solidFill>
                <a:effectLst/>
                <a:latin typeface="Lato" panose="020F0502020204030203" pitchFamily="34" charset="0"/>
              </a:rPr>
              <a:t> In elk kamp blijft één iemand (de docent) zitten om kaartjes uit te delen (één aan elke teamlid). </a:t>
            </a:r>
          </a:p>
          <a:p>
            <a:r>
              <a:rPr lang="nl-NL" b="0" i="0" dirty="0">
                <a:solidFill>
                  <a:srgbClr val="000000"/>
                </a:solidFill>
                <a:effectLst/>
                <a:latin typeface="Lato" panose="020F0502020204030203" pitchFamily="34" charset="0"/>
              </a:rPr>
              <a:t>Op het kaartje staat een rang. </a:t>
            </a:r>
          </a:p>
          <a:p>
            <a:r>
              <a:rPr lang="nl-NL" b="0" i="0" dirty="0">
                <a:solidFill>
                  <a:srgbClr val="000000"/>
                </a:solidFill>
                <a:effectLst/>
                <a:latin typeface="Lato" panose="020F0502020204030203" pitchFamily="34" charset="0"/>
              </a:rPr>
              <a:t>Als een speler onderweg een speler van de andere ploeg tikt, moeten ze beiden elkaars rang laten zien. De hoogste en sterkste wint en krijgt het kaartje van de verliezer. </a:t>
            </a:r>
          </a:p>
          <a:p>
            <a:r>
              <a:rPr lang="nl-NL" b="0" i="0" dirty="0">
                <a:solidFill>
                  <a:srgbClr val="000000"/>
                </a:solidFill>
                <a:effectLst/>
                <a:latin typeface="Lato" panose="020F0502020204030203" pitchFamily="34" charset="0"/>
              </a:rPr>
              <a:t>De verliezer moet dus weer terug naar zijn kamp voor een nieuw kaartje (bij de docent). </a:t>
            </a:r>
          </a:p>
          <a:p>
            <a:r>
              <a:rPr lang="nl-NL" b="0" i="0" dirty="0">
                <a:solidFill>
                  <a:srgbClr val="000000"/>
                </a:solidFill>
                <a:effectLst/>
                <a:latin typeface="Lato" panose="020F0502020204030203" pitchFamily="34" charset="0"/>
              </a:rPr>
              <a:t>Bij gelijke rangen gebeurt er niets en kunnen ze weer verder op jacht. Op die manier kunnen deelnemers ervoor zorgen dat tegenstanders niet snel bij hen in het kamp komen.</a:t>
            </a:r>
            <a:endParaRPr lang="nl-NL" dirty="0"/>
          </a:p>
        </p:txBody>
      </p:sp>
    </p:spTree>
    <p:extLst>
      <p:ext uri="{BB962C8B-B14F-4D97-AF65-F5344CB8AC3E}">
        <p14:creationId xmlns:p14="http://schemas.microsoft.com/office/powerpoint/2010/main" val="3350253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8DA7A-AB17-1DBF-6137-58B37AA4B28A}"/>
              </a:ext>
            </a:extLst>
          </p:cNvPr>
          <p:cNvSpPr>
            <a:spLocks noGrp="1"/>
          </p:cNvSpPr>
          <p:nvPr>
            <p:ph type="title"/>
          </p:nvPr>
        </p:nvSpPr>
        <p:spPr/>
        <p:txBody>
          <a:bodyPr/>
          <a:lstStyle/>
          <a:p>
            <a:r>
              <a:rPr lang="nl-NL" dirty="0"/>
              <a:t>Spelverloop (2)</a:t>
            </a:r>
          </a:p>
        </p:txBody>
      </p:sp>
      <p:sp>
        <p:nvSpPr>
          <p:cNvPr id="3" name="Tijdelijke aanduiding voor inhoud 2">
            <a:extLst>
              <a:ext uri="{FF2B5EF4-FFF2-40B4-BE49-F238E27FC236}">
                <a16:creationId xmlns:a16="http://schemas.microsoft.com/office/drawing/2014/main" id="{417F785F-8D85-8D4A-9FDE-1719ECDD05C3}"/>
              </a:ext>
            </a:extLst>
          </p:cNvPr>
          <p:cNvSpPr>
            <a:spLocks noGrp="1"/>
          </p:cNvSpPr>
          <p:nvPr>
            <p:ph idx="1"/>
          </p:nvPr>
        </p:nvSpPr>
        <p:spPr/>
        <p:txBody>
          <a:bodyPr>
            <a:normAutofit lnSpcReduction="10000"/>
          </a:bodyPr>
          <a:lstStyle/>
          <a:p>
            <a:r>
              <a:rPr lang="nl-NL" b="0" i="0" dirty="0">
                <a:solidFill>
                  <a:srgbClr val="000000"/>
                </a:solidFill>
                <a:effectLst/>
                <a:latin typeface="Lato" panose="020F0502020204030203" pitchFamily="34" charset="0"/>
              </a:rPr>
              <a:t>De bom loopt rond maar mag zelf niemand aantikken. Wie deze aantikt, is hoogstwaarschijnlijk het kaartje kwijt want enkel de ‘mineur’ kan die persoon onschadelijk maken.</a:t>
            </a:r>
          </a:p>
          <a:p>
            <a:pPr marL="0" indent="0" algn="l">
              <a:buNone/>
            </a:pPr>
            <a:r>
              <a:rPr lang="nl-NL" b="1" i="0" dirty="0">
                <a:solidFill>
                  <a:srgbClr val="000000"/>
                </a:solidFill>
                <a:effectLst/>
                <a:latin typeface="Lato" panose="020F0502020204030203" pitchFamily="34" charset="0"/>
              </a:rPr>
              <a:t>Speleinde</a:t>
            </a:r>
            <a:endParaRPr lang="nl-NL" b="0" i="0" dirty="0">
              <a:solidFill>
                <a:srgbClr val="000000"/>
              </a:solidFill>
              <a:effectLst/>
              <a:latin typeface="Lato" panose="020F0502020204030203" pitchFamily="34" charset="0"/>
            </a:endParaRPr>
          </a:p>
          <a:p>
            <a:pPr algn="l"/>
            <a:r>
              <a:rPr lang="nl-NL" b="0" i="0" dirty="0">
                <a:solidFill>
                  <a:srgbClr val="000000"/>
                </a:solidFill>
                <a:effectLst/>
                <a:latin typeface="Lato" panose="020F0502020204030203" pitchFamily="34" charset="0"/>
              </a:rPr>
              <a:t>De groep die het snelst de vlag van het andere team in zijn eigen kamp krijgt, wint. Deze moet gebracht worden naar de docent en gedurende de looptijd niet afgenomen worden door een teamlid.</a:t>
            </a:r>
          </a:p>
          <a:p>
            <a:pPr algn="l"/>
            <a:r>
              <a:rPr lang="nl-NL" b="0" i="0" dirty="0">
                <a:solidFill>
                  <a:srgbClr val="000000"/>
                </a:solidFill>
                <a:effectLst/>
                <a:latin typeface="Lato" panose="020F0502020204030203" pitchFamily="34" charset="0"/>
              </a:rPr>
              <a:t>Indien na één uur nog niemand de vlag vond, worden de punten van de afgenomen kaartjes geteld om een winnaar te weten.</a:t>
            </a:r>
          </a:p>
          <a:p>
            <a:endParaRPr lang="nl-NL" b="0" i="0" dirty="0">
              <a:solidFill>
                <a:srgbClr val="000000"/>
              </a:solidFill>
              <a:effectLst/>
              <a:latin typeface="Lato" panose="020F0502020204030203" pitchFamily="34" charset="0"/>
            </a:endParaRPr>
          </a:p>
          <a:p>
            <a:endParaRPr lang="nl-NL" dirty="0"/>
          </a:p>
        </p:txBody>
      </p:sp>
    </p:spTree>
    <p:extLst>
      <p:ext uri="{BB962C8B-B14F-4D97-AF65-F5344CB8AC3E}">
        <p14:creationId xmlns:p14="http://schemas.microsoft.com/office/powerpoint/2010/main" val="61164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1F1D77-9D7D-4989-ABDC-DA6700903686}"/>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dirty="0"/>
              <a:t>Let op!</a:t>
            </a:r>
          </a:p>
        </p:txBody>
      </p:sp>
      <p:sp>
        <p:nvSpPr>
          <p:cNvPr id="5" name="Tijdelijke aanduiding voor inhoud 4">
            <a:extLst>
              <a:ext uri="{FF2B5EF4-FFF2-40B4-BE49-F238E27FC236}">
                <a16:creationId xmlns:a16="http://schemas.microsoft.com/office/drawing/2014/main" id="{5253221D-5D35-479B-8F51-1B2CC5F8688E}"/>
              </a:ext>
            </a:extLst>
          </p:cNvPr>
          <p:cNvSpPr>
            <a:spLocks noGrp="1"/>
          </p:cNvSpPr>
          <p:nvPr>
            <p:ph sz="half" idx="1"/>
          </p:nvPr>
        </p:nvSpPr>
        <p:spPr>
          <a:xfrm>
            <a:off x="685167" y="2160589"/>
            <a:ext cx="3720916" cy="3560733"/>
          </a:xfrm>
        </p:spPr>
        <p:txBody>
          <a:bodyPr vert="horz" lIns="91440" tIns="45720" rIns="91440" bIns="45720" rtlCol="0">
            <a:normAutofit/>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 </a:t>
            </a:r>
            <a:r>
              <a:rPr lang="en-US" dirty="0" err="1">
                <a:latin typeface="Arial" panose="020B0604020202020204" pitchFamily="34" charset="0"/>
                <a:cs typeface="Arial" panose="020B0604020202020204" pitchFamily="34" charset="0"/>
              </a:rPr>
              <a:t>bom</a:t>
            </a:r>
            <a:r>
              <a:rPr lang="en-US" dirty="0">
                <a:latin typeface="Arial" panose="020B0604020202020204" pitchFamily="34" charset="0"/>
                <a:cs typeface="Arial" panose="020B0604020202020204" pitchFamily="34" charset="0"/>
              </a:rPr>
              <a:t> mag </a:t>
            </a:r>
            <a:r>
              <a:rPr lang="en-US" dirty="0" err="1">
                <a:latin typeface="Arial" panose="020B0604020202020204" pitchFamily="34" charset="0"/>
                <a:cs typeface="Arial" panose="020B0604020202020204" pitchFamily="34" charset="0"/>
              </a:rPr>
              <a:t>zelf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niemand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aantikken</a:t>
            </a:r>
            <a:r>
              <a:rPr lang="en-US" dirty="0">
                <a:latin typeface="Arial" panose="020B0604020202020204" pitchFamily="34" charset="0"/>
                <a:cs typeface="Arial" panose="020B0604020202020204" pitchFamily="34" charset="0"/>
              </a:rPr>
              <a:t>, maar </a:t>
            </a:r>
            <a:r>
              <a:rPr lang="en-US" dirty="0" err="1">
                <a:latin typeface="Arial" panose="020B0604020202020204" pitchFamily="34" charset="0"/>
                <a:cs typeface="Arial" panose="020B0604020202020204" pitchFamily="34" charset="0"/>
              </a:rPr>
              <a:t>verslaat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iedere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kaart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behalve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mineur</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pic>
        <p:nvPicPr>
          <p:cNvPr id="7" name="Tijdelijke aanduiding voor inhoud 6">
            <a:extLst>
              <a:ext uri="{FF2B5EF4-FFF2-40B4-BE49-F238E27FC236}">
                <a16:creationId xmlns:a16="http://schemas.microsoft.com/office/drawing/2014/main" id="{86625FF9-F100-415F-B14A-1BA19134C673}"/>
              </a:ext>
            </a:extLst>
          </p:cNvPr>
          <p:cNvPicPr>
            <a:picLocks noGrp="1" noChangeAspect="1"/>
          </p:cNvPicPr>
          <p:nvPr>
            <p:ph sz="half" idx="2"/>
          </p:nvPr>
        </p:nvPicPr>
        <p:blipFill>
          <a:blip r:embed="rId2"/>
          <a:stretch>
            <a:fillRect/>
          </a:stretch>
        </p:blipFill>
        <p:spPr>
          <a:xfrm>
            <a:off x="7430738" y="747358"/>
            <a:ext cx="4076095" cy="5363284"/>
          </a:xfrm>
          <a:prstGeom prst="rect">
            <a:avLst/>
          </a:prstGeom>
        </p:spPr>
      </p:pic>
    </p:spTree>
    <p:extLst>
      <p:ext uri="{BB962C8B-B14F-4D97-AF65-F5344CB8AC3E}">
        <p14:creationId xmlns:p14="http://schemas.microsoft.com/office/powerpoint/2010/main" val="228849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EA493-B578-4AFA-A6E7-38BE50AAC222}"/>
              </a:ext>
            </a:extLst>
          </p:cNvPr>
          <p:cNvSpPr>
            <a:spLocks noGrp="1"/>
          </p:cNvSpPr>
          <p:nvPr>
            <p:ph type="title"/>
          </p:nvPr>
        </p:nvSpPr>
        <p:spPr/>
        <p:txBody>
          <a:bodyPr/>
          <a:lstStyle/>
          <a:p>
            <a:r>
              <a:rPr lang="nl-NL" dirty="0"/>
              <a:t>Maarschalk</a:t>
            </a:r>
          </a:p>
        </p:txBody>
      </p:sp>
      <p:sp>
        <p:nvSpPr>
          <p:cNvPr id="3" name="Tijdelijke aanduiding voor inhoud 2">
            <a:extLst>
              <a:ext uri="{FF2B5EF4-FFF2-40B4-BE49-F238E27FC236}">
                <a16:creationId xmlns:a16="http://schemas.microsoft.com/office/drawing/2014/main" id="{6FFB3261-B5C4-4BDC-84C4-E2C339881C77}"/>
              </a:ext>
            </a:extLst>
          </p:cNvPr>
          <p:cNvSpPr>
            <a:spLocks noGrp="1"/>
          </p:cNvSpPr>
          <p:nvPr>
            <p:ph sz="half" idx="1"/>
          </p:nvPr>
        </p:nvSpPr>
        <p:spPr/>
        <p:txBody>
          <a:bodyPr/>
          <a:lstStyle/>
          <a:p>
            <a:r>
              <a:rPr lang="en-US" dirty="0" err="1">
                <a:latin typeface="Arial" panose="020B0604020202020204" pitchFamily="34" charset="0"/>
                <a:cs typeface="Arial" panose="020B0604020202020204" pitchFamily="34" charset="0"/>
              </a:rPr>
              <a:t>Als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spion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maarschalk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eerste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tikt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verliest</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maarschalk</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10" name="Tijdelijke aanduiding voor inhoud 9">
            <a:extLst>
              <a:ext uri="{FF2B5EF4-FFF2-40B4-BE49-F238E27FC236}">
                <a16:creationId xmlns:a16="http://schemas.microsoft.com/office/drawing/2014/main" id="{D98E9D62-E3EE-46A8-861B-DEE1086870DF}"/>
              </a:ext>
            </a:extLst>
          </p:cNvPr>
          <p:cNvPicPr>
            <a:picLocks noGrp="1" noChangeAspect="1"/>
          </p:cNvPicPr>
          <p:nvPr>
            <p:ph sz="half" idx="2"/>
          </p:nvPr>
        </p:nvPicPr>
        <p:blipFill>
          <a:blip r:embed="rId2"/>
          <a:stretch>
            <a:fillRect/>
          </a:stretch>
        </p:blipFill>
        <p:spPr>
          <a:xfrm>
            <a:off x="7480879" y="922096"/>
            <a:ext cx="3995738" cy="5151738"/>
          </a:xfrm>
        </p:spPr>
      </p:pic>
    </p:spTree>
    <p:extLst>
      <p:ext uri="{BB962C8B-B14F-4D97-AF65-F5344CB8AC3E}">
        <p14:creationId xmlns:p14="http://schemas.microsoft.com/office/powerpoint/2010/main" val="386421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AA1F2-8F7F-CBE5-ED76-041AB34BEAE6}"/>
              </a:ext>
            </a:extLst>
          </p:cNvPr>
          <p:cNvSpPr>
            <a:spLocks noGrp="1"/>
          </p:cNvSpPr>
          <p:nvPr>
            <p:ph type="title"/>
          </p:nvPr>
        </p:nvSpPr>
        <p:spPr/>
        <p:txBody>
          <a:bodyPr/>
          <a:lstStyle/>
          <a:p>
            <a:r>
              <a:rPr lang="nl-NL" dirty="0"/>
              <a:t>Welkom in het nieuwe schooljaar!</a:t>
            </a:r>
          </a:p>
        </p:txBody>
      </p:sp>
      <p:sp>
        <p:nvSpPr>
          <p:cNvPr id="3" name="Tijdelijke aanduiding voor inhoud 2">
            <a:extLst>
              <a:ext uri="{FF2B5EF4-FFF2-40B4-BE49-F238E27FC236}">
                <a16:creationId xmlns:a16="http://schemas.microsoft.com/office/drawing/2014/main" id="{791DEEAF-8603-5C93-1C2A-3A1F0FB1E66E}"/>
              </a:ext>
            </a:extLst>
          </p:cNvPr>
          <p:cNvSpPr>
            <a:spLocks noGrp="1"/>
          </p:cNvSpPr>
          <p:nvPr>
            <p:ph idx="1"/>
          </p:nvPr>
        </p:nvSpPr>
        <p:spPr/>
        <p:txBody>
          <a:bodyPr>
            <a:normAutofit fontScale="70000" lnSpcReduction="20000"/>
          </a:bodyPr>
          <a:lstStyle/>
          <a:p>
            <a:r>
              <a:rPr lang="nl-NL" dirty="0">
                <a:latin typeface="Arial" panose="020B0604020202020204" pitchFamily="34" charset="0"/>
                <a:cs typeface="Arial" panose="020B0604020202020204" pitchFamily="34" charset="0"/>
              </a:rPr>
              <a:t>Welkom aan alle leerlingen van klas MH2B</a:t>
            </a:r>
          </a:p>
          <a:p>
            <a:pPr marL="0" indent="0">
              <a:buNone/>
            </a:pPr>
            <a:r>
              <a:rPr lang="nl-NL" b="1" dirty="0">
                <a:latin typeface="Arial" panose="020B0604020202020204" pitchFamily="34" charset="0"/>
                <a:cs typeface="Arial" panose="020B0604020202020204" pitchFamily="34" charset="0"/>
              </a:rPr>
              <a:t>Programma:</a:t>
            </a:r>
          </a:p>
          <a:p>
            <a:r>
              <a:rPr lang="nl-NL" dirty="0">
                <a:solidFill>
                  <a:srgbClr val="000000"/>
                </a:solidFill>
                <a:latin typeface="Arial" panose="020B0604020202020204" pitchFamily="34" charset="0"/>
                <a:cs typeface="Arial" panose="020B0604020202020204" pitchFamily="34" charset="0"/>
              </a:rPr>
              <a:t>08:30 </a:t>
            </a:r>
            <a:r>
              <a:rPr lang="nl-NL" b="0" i="0" dirty="0">
                <a:solidFill>
                  <a:srgbClr val="000000"/>
                </a:solidFill>
                <a:effectLst/>
                <a:latin typeface="Arial" panose="020B0604020202020204" pitchFamily="34" charset="0"/>
                <a:cs typeface="Arial" panose="020B0604020202020204" pitchFamily="34" charset="0"/>
              </a:rPr>
              <a:t>Ontvang nieuwe leerlingen beneden bij de ingang en ga richting je lokaal / Controle klassenlijst</a:t>
            </a:r>
          </a:p>
          <a:p>
            <a:pPr algn="l"/>
            <a:r>
              <a:rPr lang="nl-NL" dirty="0">
                <a:solidFill>
                  <a:srgbClr val="000000"/>
                </a:solidFill>
                <a:latin typeface="Arial" panose="020B0604020202020204" pitchFamily="34" charset="0"/>
                <a:cs typeface="Arial" panose="020B0604020202020204" pitchFamily="34" charset="0"/>
              </a:rPr>
              <a:t>08:30 – 09:15 </a:t>
            </a:r>
            <a:r>
              <a:rPr lang="nl-NL" b="0" i="0" dirty="0">
                <a:solidFill>
                  <a:srgbClr val="000000"/>
                </a:solidFill>
                <a:effectLst/>
                <a:latin typeface="Arial" panose="020B0604020202020204" pitchFamily="34" charset="0"/>
                <a:cs typeface="Arial" panose="020B0604020202020204" pitchFamily="34" charset="0"/>
              </a:rPr>
              <a:t>Kennismakingsspel</a:t>
            </a:r>
          </a:p>
          <a:p>
            <a:r>
              <a:rPr lang="nl-NL" b="0" i="0" dirty="0">
                <a:solidFill>
                  <a:srgbClr val="000000"/>
                </a:solidFill>
                <a:effectLst/>
                <a:latin typeface="Arial" panose="020B0604020202020204" pitchFamily="34" charset="0"/>
                <a:cs typeface="Arial" panose="020B0604020202020204" pitchFamily="34" charset="0"/>
              </a:rPr>
              <a:t>09:15 </a:t>
            </a:r>
            <a:r>
              <a:rPr lang="nl-NL" dirty="0">
                <a:solidFill>
                  <a:srgbClr val="000000"/>
                </a:solidFill>
                <a:latin typeface="Arial" panose="020B0604020202020204" pitchFamily="34" charset="0"/>
                <a:cs typeface="Arial" panose="020B0604020202020204" pitchFamily="34" charset="0"/>
              </a:rPr>
              <a:t>– 10:00 Creatieve opdracht klassenregels</a:t>
            </a:r>
            <a:endParaRPr lang="nl-NL" b="0" i="0" dirty="0">
              <a:solidFill>
                <a:srgbClr val="000000"/>
              </a:solidFill>
              <a:effectLst/>
              <a:latin typeface="Arial" panose="020B0604020202020204" pitchFamily="34" charset="0"/>
              <a:cs typeface="Arial" panose="020B0604020202020204" pitchFamily="34" charset="0"/>
            </a:endParaRPr>
          </a:p>
          <a:p>
            <a:pPr algn="l"/>
            <a:r>
              <a:rPr lang="nl-NL" b="0" i="0" dirty="0">
                <a:solidFill>
                  <a:srgbClr val="000000"/>
                </a:solidFill>
                <a:effectLst/>
                <a:latin typeface="Arial" panose="020B0604020202020204" pitchFamily="34" charset="0"/>
                <a:cs typeface="Arial" panose="020B0604020202020204" pitchFamily="34" charset="0"/>
              </a:rPr>
              <a:t>10:00 – 10:15 Kleine pauze</a:t>
            </a:r>
          </a:p>
          <a:p>
            <a:r>
              <a:rPr lang="nl-NL" b="0" i="0" dirty="0">
                <a:solidFill>
                  <a:srgbClr val="000000"/>
                </a:solidFill>
                <a:effectLst/>
                <a:latin typeface="Arial" panose="020B0604020202020204" pitchFamily="34" charset="0"/>
                <a:cs typeface="Arial" panose="020B0604020202020204" pitchFamily="34" charset="0"/>
              </a:rPr>
              <a:t>10:15 – </a:t>
            </a:r>
            <a:r>
              <a:rPr lang="nl-NL" dirty="0">
                <a:solidFill>
                  <a:srgbClr val="000000"/>
                </a:solidFill>
                <a:latin typeface="Arial" panose="020B0604020202020204" pitchFamily="34" charset="0"/>
                <a:cs typeface="Arial" panose="020B0604020202020204" pitchFamily="34" charset="0"/>
              </a:rPr>
              <a:t>11:15 Levend </a:t>
            </a:r>
            <a:r>
              <a:rPr lang="nl-NL" dirty="0" err="1">
                <a:solidFill>
                  <a:srgbClr val="000000"/>
                </a:solidFill>
                <a:latin typeface="Arial" panose="020B0604020202020204" pitchFamily="34" charset="0"/>
                <a:cs typeface="Arial" panose="020B0604020202020204" pitchFamily="34" charset="0"/>
              </a:rPr>
              <a:t>Stratego</a:t>
            </a:r>
            <a:r>
              <a:rPr lang="nl-NL" dirty="0">
                <a:solidFill>
                  <a:srgbClr val="000000"/>
                </a:solidFill>
                <a:latin typeface="Arial" panose="020B0604020202020204" pitchFamily="34" charset="0"/>
                <a:cs typeface="Arial" panose="020B0604020202020204" pitchFamily="34" charset="0"/>
              </a:rPr>
              <a:t> of Ganzenbord (zie planning dia)</a:t>
            </a:r>
            <a:endParaRPr lang="nl-NL" b="0" i="0" dirty="0">
              <a:solidFill>
                <a:srgbClr val="000000"/>
              </a:solidFill>
              <a:effectLst/>
              <a:latin typeface="Arial" panose="020B0604020202020204" pitchFamily="34" charset="0"/>
              <a:cs typeface="Arial" panose="020B0604020202020204" pitchFamily="34" charset="0"/>
            </a:endParaRPr>
          </a:p>
          <a:p>
            <a:pPr algn="l"/>
            <a:r>
              <a:rPr lang="nl-NL" dirty="0">
                <a:solidFill>
                  <a:srgbClr val="000000"/>
                </a:solidFill>
                <a:latin typeface="Arial" panose="020B0604020202020204" pitchFamily="34" charset="0"/>
                <a:cs typeface="Arial" panose="020B0604020202020204" pitchFamily="34" charset="0"/>
              </a:rPr>
              <a:t>11:15- 11:45</a:t>
            </a:r>
            <a:r>
              <a:rPr lang="nl-NL" b="0" i="0" dirty="0">
                <a:solidFill>
                  <a:srgbClr val="000000"/>
                </a:solidFill>
                <a:effectLst/>
                <a:latin typeface="Arial" panose="020B0604020202020204" pitchFamily="34" charset="0"/>
                <a:cs typeface="Arial" panose="020B0604020202020204" pitchFamily="34" charset="0"/>
              </a:rPr>
              <a:t> uur Pauze</a:t>
            </a:r>
          </a:p>
          <a:p>
            <a:r>
              <a:rPr lang="nl-NL" dirty="0">
                <a:solidFill>
                  <a:srgbClr val="000000"/>
                </a:solidFill>
                <a:latin typeface="Arial" panose="020B0604020202020204" pitchFamily="34" charset="0"/>
                <a:cs typeface="Arial" panose="020B0604020202020204" pitchFamily="34" charset="0"/>
              </a:rPr>
              <a:t>12:00 – 13:00 Levend </a:t>
            </a:r>
            <a:r>
              <a:rPr lang="nl-NL" dirty="0" err="1">
                <a:solidFill>
                  <a:srgbClr val="000000"/>
                </a:solidFill>
                <a:latin typeface="Arial" panose="020B0604020202020204" pitchFamily="34" charset="0"/>
                <a:cs typeface="Arial" panose="020B0604020202020204" pitchFamily="34" charset="0"/>
              </a:rPr>
              <a:t>Stratego</a:t>
            </a:r>
            <a:r>
              <a:rPr lang="nl-NL" dirty="0">
                <a:solidFill>
                  <a:srgbClr val="000000"/>
                </a:solidFill>
                <a:latin typeface="Arial" panose="020B0604020202020204" pitchFamily="34" charset="0"/>
                <a:cs typeface="Arial" panose="020B0604020202020204" pitchFamily="34" charset="0"/>
              </a:rPr>
              <a:t> of Ganzenbord (zie planning dia)</a:t>
            </a:r>
          </a:p>
          <a:p>
            <a:pPr algn="l"/>
            <a:r>
              <a:rPr lang="nl-NL" dirty="0">
                <a:solidFill>
                  <a:srgbClr val="000000"/>
                </a:solidFill>
                <a:latin typeface="Arial" panose="020B0604020202020204" pitchFamily="34" charset="0"/>
                <a:cs typeface="Arial" panose="020B0604020202020204" pitchFamily="34" charset="0"/>
              </a:rPr>
              <a:t>13:00 – 13:30 P</a:t>
            </a:r>
            <a:r>
              <a:rPr lang="nl-NL" b="0" i="0" dirty="0">
                <a:solidFill>
                  <a:srgbClr val="000000"/>
                </a:solidFill>
                <a:effectLst/>
                <a:latin typeface="Arial" panose="020B0604020202020204" pitchFamily="34" charset="0"/>
                <a:cs typeface="Arial" panose="020B0604020202020204" pitchFamily="34" charset="0"/>
              </a:rPr>
              <a:t>resenteren aan elkaar van de klassenregels</a:t>
            </a:r>
            <a:endParaRPr lang="nl-NL" dirty="0">
              <a:latin typeface="Arial" panose="020B0604020202020204" pitchFamily="34" charset="0"/>
              <a:cs typeface="Arial" panose="020B0604020202020204" pitchFamily="34" charset="0"/>
            </a:endParaRPr>
          </a:p>
          <a:p>
            <a:endParaRPr lang="nl-NL" dirty="0">
              <a:solidFill>
                <a:srgbClr val="FF0000"/>
              </a:solidFill>
              <a:latin typeface="Arial" panose="020B0604020202020204" pitchFamily="34" charset="0"/>
              <a:cs typeface="Arial" panose="020B0604020202020204" pitchFamily="34" charset="0"/>
            </a:endParaRPr>
          </a:p>
          <a:p>
            <a:endParaRPr lang="nl-NL"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70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0AA86-3CBA-E50A-94AE-CCC28099073A}"/>
              </a:ext>
            </a:extLst>
          </p:cNvPr>
          <p:cNvSpPr>
            <a:spLocks noGrp="1"/>
          </p:cNvSpPr>
          <p:nvPr>
            <p:ph type="title"/>
          </p:nvPr>
        </p:nvSpPr>
        <p:spPr/>
        <p:txBody>
          <a:bodyPr/>
          <a:lstStyle/>
          <a:p>
            <a:r>
              <a:rPr lang="nl-NL" dirty="0"/>
              <a:t>generaal</a:t>
            </a:r>
          </a:p>
        </p:txBody>
      </p:sp>
      <p:pic>
        <p:nvPicPr>
          <p:cNvPr id="6" name="Afbeelding 5">
            <a:extLst>
              <a:ext uri="{FF2B5EF4-FFF2-40B4-BE49-F238E27FC236}">
                <a16:creationId xmlns:a16="http://schemas.microsoft.com/office/drawing/2014/main" id="{E9F2796F-8BF5-B6D2-6CEC-60CD553493A8}"/>
              </a:ext>
            </a:extLst>
          </p:cNvPr>
          <p:cNvPicPr>
            <a:picLocks noChangeAspect="1"/>
          </p:cNvPicPr>
          <p:nvPr/>
        </p:nvPicPr>
        <p:blipFill>
          <a:blip r:embed="rId2"/>
          <a:stretch>
            <a:fillRect/>
          </a:stretch>
        </p:blipFill>
        <p:spPr>
          <a:xfrm>
            <a:off x="7924800" y="845533"/>
            <a:ext cx="3400425" cy="4955192"/>
          </a:xfrm>
          <a:prstGeom prst="rect">
            <a:avLst/>
          </a:prstGeom>
        </p:spPr>
      </p:pic>
    </p:spTree>
    <p:extLst>
      <p:ext uri="{BB962C8B-B14F-4D97-AF65-F5344CB8AC3E}">
        <p14:creationId xmlns:p14="http://schemas.microsoft.com/office/powerpoint/2010/main" val="2853956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01FE7-62C9-FC53-F27A-6E99EBD0D827}"/>
              </a:ext>
            </a:extLst>
          </p:cNvPr>
          <p:cNvSpPr>
            <a:spLocks noGrp="1"/>
          </p:cNvSpPr>
          <p:nvPr>
            <p:ph type="title"/>
          </p:nvPr>
        </p:nvSpPr>
        <p:spPr/>
        <p:txBody>
          <a:bodyPr/>
          <a:lstStyle/>
          <a:p>
            <a:r>
              <a:rPr lang="nl-NL" dirty="0"/>
              <a:t>verkenner</a:t>
            </a:r>
          </a:p>
        </p:txBody>
      </p:sp>
      <p:pic>
        <p:nvPicPr>
          <p:cNvPr id="8" name="Afbeelding 7">
            <a:extLst>
              <a:ext uri="{FF2B5EF4-FFF2-40B4-BE49-F238E27FC236}">
                <a16:creationId xmlns:a16="http://schemas.microsoft.com/office/drawing/2014/main" id="{ADCA9DF5-978F-15B8-4B03-63A10EA4CCBC}"/>
              </a:ext>
            </a:extLst>
          </p:cNvPr>
          <p:cNvPicPr>
            <a:picLocks noChangeAspect="1"/>
          </p:cNvPicPr>
          <p:nvPr/>
        </p:nvPicPr>
        <p:blipFill>
          <a:blip r:embed="rId2"/>
          <a:stretch>
            <a:fillRect/>
          </a:stretch>
        </p:blipFill>
        <p:spPr>
          <a:xfrm>
            <a:off x="7816830" y="771287"/>
            <a:ext cx="3575070" cy="5315426"/>
          </a:xfrm>
          <a:prstGeom prst="rect">
            <a:avLst/>
          </a:prstGeom>
        </p:spPr>
      </p:pic>
    </p:spTree>
    <p:extLst>
      <p:ext uri="{BB962C8B-B14F-4D97-AF65-F5344CB8AC3E}">
        <p14:creationId xmlns:p14="http://schemas.microsoft.com/office/powerpoint/2010/main" val="105058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6C9F5-163C-A370-C52B-EFDF2FDD411E}"/>
              </a:ext>
            </a:extLst>
          </p:cNvPr>
          <p:cNvSpPr>
            <a:spLocks noGrp="1"/>
          </p:cNvSpPr>
          <p:nvPr>
            <p:ph type="title"/>
          </p:nvPr>
        </p:nvSpPr>
        <p:spPr/>
        <p:txBody>
          <a:bodyPr/>
          <a:lstStyle/>
          <a:p>
            <a:r>
              <a:rPr lang="nl-NL" dirty="0"/>
              <a:t>kapitein</a:t>
            </a:r>
          </a:p>
        </p:txBody>
      </p:sp>
      <p:pic>
        <p:nvPicPr>
          <p:cNvPr id="6" name="Afbeelding 5">
            <a:extLst>
              <a:ext uri="{FF2B5EF4-FFF2-40B4-BE49-F238E27FC236}">
                <a16:creationId xmlns:a16="http://schemas.microsoft.com/office/drawing/2014/main" id="{195A9E8F-4E2D-5524-2F0E-884D026173B7}"/>
              </a:ext>
            </a:extLst>
          </p:cNvPr>
          <p:cNvPicPr>
            <a:picLocks noChangeAspect="1"/>
          </p:cNvPicPr>
          <p:nvPr/>
        </p:nvPicPr>
        <p:blipFill>
          <a:blip r:embed="rId2"/>
          <a:stretch>
            <a:fillRect/>
          </a:stretch>
        </p:blipFill>
        <p:spPr>
          <a:xfrm>
            <a:off x="7914641" y="756345"/>
            <a:ext cx="3477260" cy="5179560"/>
          </a:xfrm>
          <a:prstGeom prst="rect">
            <a:avLst/>
          </a:prstGeom>
        </p:spPr>
      </p:pic>
    </p:spTree>
    <p:extLst>
      <p:ext uri="{BB962C8B-B14F-4D97-AF65-F5344CB8AC3E}">
        <p14:creationId xmlns:p14="http://schemas.microsoft.com/office/powerpoint/2010/main" val="317434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CDAC5-4605-9878-2EB6-D11E1412D621}"/>
              </a:ext>
            </a:extLst>
          </p:cNvPr>
          <p:cNvSpPr>
            <a:spLocks noGrp="1"/>
          </p:cNvSpPr>
          <p:nvPr>
            <p:ph type="title"/>
          </p:nvPr>
        </p:nvSpPr>
        <p:spPr/>
        <p:txBody>
          <a:bodyPr/>
          <a:lstStyle/>
          <a:p>
            <a:r>
              <a:rPr lang="nl-NL" dirty="0"/>
              <a:t>luitenant</a:t>
            </a:r>
          </a:p>
        </p:txBody>
      </p:sp>
      <p:pic>
        <p:nvPicPr>
          <p:cNvPr id="6" name="Afbeelding 5">
            <a:extLst>
              <a:ext uri="{FF2B5EF4-FFF2-40B4-BE49-F238E27FC236}">
                <a16:creationId xmlns:a16="http://schemas.microsoft.com/office/drawing/2014/main" id="{F243FAF6-64CD-9872-48EF-9C6FE677D22A}"/>
              </a:ext>
            </a:extLst>
          </p:cNvPr>
          <p:cNvPicPr>
            <a:picLocks noChangeAspect="1"/>
          </p:cNvPicPr>
          <p:nvPr/>
        </p:nvPicPr>
        <p:blipFill>
          <a:blip r:embed="rId2"/>
          <a:stretch>
            <a:fillRect/>
          </a:stretch>
        </p:blipFill>
        <p:spPr>
          <a:xfrm>
            <a:off x="7975600" y="876686"/>
            <a:ext cx="3515764" cy="5120342"/>
          </a:xfrm>
          <a:prstGeom prst="rect">
            <a:avLst/>
          </a:prstGeom>
        </p:spPr>
      </p:pic>
    </p:spTree>
    <p:extLst>
      <p:ext uri="{BB962C8B-B14F-4D97-AF65-F5344CB8AC3E}">
        <p14:creationId xmlns:p14="http://schemas.microsoft.com/office/powerpoint/2010/main" val="221250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11AD6-B131-EA8C-7E05-64A9F06EF403}"/>
              </a:ext>
            </a:extLst>
          </p:cNvPr>
          <p:cNvSpPr>
            <a:spLocks noGrp="1"/>
          </p:cNvSpPr>
          <p:nvPr>
            <p:ph type="title"/>
          </p:nvPr>
        </p:nvSpPr>
        <p:spPr/>
        <p:txBody>
          <a:bodyPr/>
          <a:lstStyle/>
          <a:p>
            <a:r>
              <a:rPr lang="nl-NL"/>
              <a:t>majoor</a:t>
            </a:r>
            <a:endParaRPr lang="nl-NL" dirty="0"/>
          </a:p>
        </p:txBody>
      </p:sp>
      <p:pic>
        <p:nvPicPr>
          <p:cNvPr id="6" name="Afbeelding 5">
            <a:extLst>
              <a:ext uri="{FF2B5EF4-FFF2-40B4-BE49-F238E27FC236}">
                <a16:creationId xmlns:a16="http://schemas.microsoft.com/office/drawing/2014/main" id="{E8F5D2D7-888E-DEDE-1338-35E6789DE95B}"/>
              </a:ext>
            </a:extLst>
          </p:cNvPr>
          <p:cNvPicPr>
            <a:picLocks noChangeAspect="1"/>
          </p:cNvPicPr>
          <p:nvPr/>
        </p:nvPicPr>
        <p:blipFill>
          <a:blip r:embed="rId2"/>
          <a:stretch>
            <a:fillRect/>
          </a:stretch>
        </p:blipFill>
        <p:spPr>
          <a:xfrm>
            <a:off x="8162925" y="1066800"/>
            <a:ext cx="3228975" cy="4724400"/>
          </a:xfrm>
          <a:prstGeom prst="rect">
            <a:avLst/>
          </a:prstGeom>
        </p:spPr>
      </p:pic>
    </p:spTree>
    <p:extLst>
      <p:ext uri="{BB962C8B-B14F-4D97-AF65-F5344CB8AC3E}">
        <p14:creationId xmlns:p14="http://schemas.microsoft.com/office/powerpoint/2010/main" val="186884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B8950-2A08-4E42-9785-F79583FF93D8}"/>
              </a:ext>
            </a:extLst>
          </p:cNvPr>
          <p:cNvSpPr>
            <a:spLocks noGrp="1"/>
          </p:cNvSpPr>
          <p:nvPr>
            <p:ph type="title"/>
          </p:nvPr>
        </p:nvSpPr>
        <p:spPr/>
        <p:txBody>
          <a:bodyPr/>
          <a:lstStyle/>
          <a:p>
            <a:r>
              <a:rPr lang="nl-NL" dirty="0"/>
              <a:t>spion</a:t>
            </a:r>
          </a:p>
        </p:txBody>
      </p:sp>
      <p:sp>
        <p:nvSpPr>
          <p:cNvPr id="3" name="Tijdelijke aanduiding voor inhoud 2">
            <a:extLst>
              <a:ext uri="{FF2B5EF4-FFF2-40B4-BE49-F238E27FC236}">
                <a16:creationId xmlns:a16="http://schemas.microsoft.com/office/drawing/2014/main" id="{73142522-C458-4845-BB83-19740612F3BA}"/>
              </a:ext>
            </a:extLst>
          </p:cNvPr>
          <p:cNvSpPr>
            <a:spLocks noGrp="1"/>
          </p:cNvSpPr>
          <p:nvPr>
            <p:ph sz="half" idx="1"/>
          </p:nvPr>
        </p:nvSpPr>
        <p:spPr/>
        <p:txBody>
          <a:bodyPr/>
          <a:lstStyle/>
          <a:p>
            <a:r>
              <a:rPr lang="nl-NL" dirty="0">
                <a:latin typeface="Arial" panose="020B0604020202020204" pitchFamily="34" charset="0"/>
                <a:cs typeface="Arial" panose="020B0604020202020204" pitchFamily="34" charset="0"/>
              </a:rPr>
              <a:t>Kan als enige de maarschalk verslaan</a:t>
            </a:r>
          </a:p>
        </p:txBody>
      </p:sp>
      <p:pic>
        <p:nvPicPr>
          <p:cNvPr id="6" name="Tijdelijke aanduiding voor inhoud 5">
            <a:extLst>
              <a:ext uri="{FF2B5EF4-FFF2-40B4-BE49-F238E27FC236}">
                <a16:creationId xmlns:a16="http://schemas.microsoft.com/office/drawing/2014/main" id="{FAD36FFB-A0A8-45F2-B21C-CFB9AD03D45D}"/>
              </a:ext>
            </a:extLst>
          </p:cNvPr>
          <p:cNvPicPr>
            <a:picLocks noGrp="1" noChangeAspect="1"/>
          </p:cNvPicPr>
          <p:nvPr>
            <p:ph sz="half" idx="2"/>
          </p:nvPr>
        </p:nvPicPr>
        <p:blipFill>
          <a:blip r:embed="rId2"/>
          <a:stretch>
            <a:fillRect/>
          </a:stretch>
        </p:blipFill>
        <p:spPr>
          <a:xfrm>
            <a:off x="7992046" y="922096"/>
            <a:ext cx="3499319" cy="5176077"/>
          </a:xfrm>
        </p:spPr>
      </p:pic>
    </p:spTree>
    <p:extLst>
      <p:ext uri="{BB962C8B-B14F-4D97-AF65-F5344CB8AC3E}">
        <p14:creationId xmlns:p14="http://schemas.microsoft.com/office/powerpoint/2010/main" val="28022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5CDA1-402F-3572-C5DE-DD9F3245AD2D}"/>
              </a:ext>
            </a:extLst>
          </p:cNvPr>
          <p:cNvSpPr>
            <a:spLocks noGrp="1"/>
          </p:cNvSpPr>
          <p:nvPr>
            <p:ph type="title"/>
          </p:nvPr>
        </p:nvSpPr>
        <p:spPr/>
        <p:txBody>
          <a:bodyPr/>
          <a:lstStyle/>
          <a:p>
            <a:r>
              <a:rPr lang="nl-NL" dirty="0"/>
              <a:t>kolonel</a:t>
            </a:r>
          </a:p>
        </p:txBody>
      </p:sp>
      <p:pic>
        <p:nvPicPr>
          <p:cNvPr id="6" name="Afbeelding 5">
            <a:extLst>
              <a:ext uri="{FF2B5EF4-FFF2-40B4-BE49-F238E27FC236}">
                <a16:creationId xmlns:a16="http://schemas.microsoft.com/office/drawing/2014/main" id="{76ED58CC-1CDA-423C-2348-159F8DC895C2}"/>
              </a:ext>
            </a:extLst>
          </p:cNvPr>
          <p:cNvPicPr>
            <a:picLocks noChangeAspect="1"/>
          </p:cNvPicPr>
          <p:nvPr/>
        </p:nvPicPr>
        <p:blipFill>
          <a:blip r:embed="rId2"/>
          <a:stretch>
            <a:fillRect/>
          </a:stretch>
        </p:blipFill>
        <p:spPr>
          <a:xfrm>
            <a:off x="8011565" y="1192454"/>
            <a:ext cx="3200400" cy="4743450"/>
          </a:xfrm>
          <a:prstGeom prst="rect">
            <a:avLst/>
          </a:prstGeom>
        </p:spPr>
      </p:pic>
    </p:spTree>
    <p:extLst>
      <p:ext uri="{BB962C8B-B14F-4D97-AF65-F5344CB8AC3E}">
        <p14:creationId xmlns:p14="http://schemas.microsoft.com/office/powerpoint/2010/main" val="49781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CA346-5E46-4A7F-B9FD-18E360A58F9B}"/>
              </a:ext>
            </a:extLst>
          </p:cNvPr>
          <p:cNvSpPr>
            <a:spLocks noGrp="1"/>
          </p:cNvSpPr>
          <p:nvPr>
            <p:ph type="title"/>
          </p:nvPr>
        </p:nvSpPr>
        <p:spPr/>
        <p:txBody>
          <a:bodyPr/>
          <a:lstStyle/>
          <a:p>
            <a:r>
              <a:rPr lang="nl-NL" dirty="0"/>
              <a:t>mineur</a:t>
            </a:r>
          </a:p>
        </p:txBody>
      </p:sp>
      <p:sp>
        <p:nvSpPr>
          <p:cNvPr id="3" name="Tijdelijke aanduiding voor inhoud 2">
            <a:extLst>
              <a:ext uri="{FF2B5EF4-FFF2-40B4-BE49-F238E27FC236}">
                <a16:creationId xmlns:a16="http://schemas.microsoft.com/office/drawing/2014/main" id="{B94C2FE5-5CF4-4E0F-8D56-191F986860E3}"/>
              </a:ext>
            </a:extLst>
          </p:cNvPr>
          <p:cNvSpPr>
            <a:spLocks noGrp="1"/>
          </p:cNvSpPr>
          <p:nvPr>
            <p:ph sz="half" idx="1"/>
          </p:nvPr>
        </p:nvSpPr>
        <p:spPr/>
        <p:txBody>
          <a:bodyPr/>
          <a:lstStyle/>
          <a:p>
            <a:r>
              <a:rPr lang="nl-NL" dirty="0">
                <a:latin typeface="Arial" panose="020B0604020202020204" pitchFamily="34" charset="0"/>
                <a:cs typeface="Arial" panose="020B0604020202020204" pitchFamily="34" charset="0"/>
              </a:rPr>
              <a:t>Kan als enige bommen onschadelijk maken</a:t>
            </a:r>
          </a:p>
        </p:txBody>
      </p:sp>
      <p:pic>
        <p:nvPicPr>
          <p:cNvPr id="6" name="Tijdelijke aanduiding voor inhoud 5">
            <a:extLst>
              <a:ext uri="{FF2B5EF4-FFF2-40B4-BE49-F238E27FC236}">
                <a16:creationId xmlns:a16="http://schemas.microsoft.com/office/drawing/2014/main" id="{4FAC8E83-90CF-4806-81A8-42FF1FCEACE7}"/>
              </a:ext>
            </a:extLst>
          </p:cNvPr>
          <p:cNvPicPr>
            <a:picLocks noGrp="1" noChangeAspect="1"/>
          </p:cNvPicPr>
          <p:nvPr>
            <p:ph sz="half" idx="2"/>
          </p:nvPr>
        </p:nvPicPr>
        <p:blipFill>
          <a:blip r:embed="rId2"/>
          <a:stretch>
            <a:fillRect/>
          </a:stretch>
        </p:blipFill>
        <p:spPr>
          <a:xfrm>
            <a:off x="7691964" y="794940"/>
            <a:ext cx="3699936" cy="5268120"/>
          </a:xfrm>
        </p:spPr>
      </p:pic>
    </p:spTree>
    <p:extLst>
      <p:ext uri="{BB962C8B-B14F-4D97-AF65-F5344CB8AC3E}">
        <p14:creationId xmlns:p14="http://schemas.microsoft.com/office/powerpoint/2010/main" val="222033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AA679-0FB7-8796-2381-35A462813793}"/>
              </a:ext>
            </a:extLst>
          </p:cNvPr>
          <p:cNvSpPr>
            <a:spLocks noGrp="1"/>
          </p:cNvSpPr>
          <p:nvPr>
            <p:ph type="title"/>
          </p:nvPr>
        </p:nvSpPr>
        <p:spPr/>
        <p:txBody>
          <a:bodyPr/>
          <a:lstStyle/>
          <a:p>
            <a:r>
              <a:rPr lang="nl-NL" dirty="0"/>
              <a:t>sergeant</a:t>
            </a:r>
          </a:p>
        </p:txBody>
      </p:sp>
      <p:pic>
        <p:nvPicPr>
          <p:cNvPr id="6" name="Afbeelding 5">
            <a:extLst>
              <a:ext uri="{FF2B5EF4-FFF2-40B4-BE49-F238E27FC236}">
                <a16:creationId xmlns:a16="http://schemas.microsoft.com/office/drawing/2014/main" id="{BC294542-4244-A713-DA23-E4107A6B16B5}"/>
              </a:ext>
            </a:extLst>
          </p:cNvPr>
          <p:cNvPicPr>
            <a:picLocks noChangeAspect="1"/>
          </p:cNvPicPr>
          <p:nvPr/>
        </p:nvPicPr>
        <p:blipFill>
          <a:blip r:embed="rId2"/>
          <a:stretch>
            <a:fillRect/>
          </a:stretch>
        </p:blipFill>
        <p:spPr>
          <a:xfrm>
            <a:off x="7720957" y="848851"/>
            <a:ext cx="3670943" cy="5160297"/>
          </a:xfrm>
          <a:prstGeom prst="rect">
            <a:avLst/>
          </a:prstGeom>
        </p:spPr>
      </p:pic>
    </p:spTree>
    <p:extLst>
      <p:ext uri="{BB962C8B-B14F-4D97-AF65-F5344CB8AC3E}">
        <p14:creationId xmlns:p14="http://schemas.microsoft.com/office/powerpoint/2010/main" val="4030442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0B50E-3B24-A8FF-F1A5-0C92D1553A53}"/>
              </a:ext>
            </a:extLst>
          </p:cNvPr>
          <p:cNvSpPr>
            <a:spLocks noGrp="1"/>
          </p:cNvSpPr>
          <p:nvPr>
            <p:ph type="title"/>
          </p:nvPr>
        </p:nvSpPr>
        <p:spPr/>
        <p:txBody>
          <a:bodyPr/>
          <a:lstStyle/>
          <a:p>
            <a:r>
              <a:rPr lang="nl-NL" dirty="0"/>
              <a:t>vlag</a:t>
            </a:r>
          </a:p>
        </p:txBody>
      </p:sp>
      <p:pic>
        <p:nvPicPr>
          <p:cNvPr id="6" name="Afbeelding 5">
            <a:extLst>
              <a:ext uri="{FF2B5EF4-FFF2-40B4-BE49-F238E27FC236}">
                <a16:creationId xmlns:a16="http://schemas.microsoft.com/office/drawing/2014/main" id="{36AA0A25-2FE0-7EC0-3008-A72C2F77F93D}"/>
              </a:ext>
            </a:extLst>
          </p:cNvPr>
          <p:cNvPicPr>
            <a:picLocks noChangeAspect="1"/>
          </p:cNvPicPr>
          <p:nvPr/>
        </p:nvPicPr>
        <p:blipFill>
          <a:blip r:embed="rId2"/>
          <a:stretch>
            <a:fillRect/>
          </a:stretch>
        </p:blipFill>
        <p:spPr>
          <a:xfrm>
            <a:off x="7813040" y="661247"/>
            <a:ext cx="3578860" cy="5274657"/>
          </a:xfrm>
          <a:prstGeom prst="rect">
            <a:avLst/>
          </a:prstGeom>
        </p:spPr>
      </p:pic>
    </p:spTree>
    <p:extLst>
      <p:ext uri="{BB962C8B-B14F-4D97-AF65-F5344CB8AC3E}">
        <p14:creationId xmlns:p14="http://schemas.microsoft.com/office/powerpoint/2010/main" val="166990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6BBB4-85E5-5407-4FAE-46586D53A4CE}"/>
              </a:ext>
            </a:extLst>
          </p:cNvPr>
          <p:cNvSpPr>
            <a:spLocks noGrp="1"/>
          </p:cNvSpPr>
          <p:nvPr>
            <p:ph type="title"/>
          </p:nvPr>
        </p:nvSpPr>
        <p:spPr/>
        <p:txBody>
          <a:bodyPr/>
          <a:lstStyle/>
          <a:p>
            <a:r>
              <a:rPr lang="nl-NL" dirty="0"/>
              <a:t>Kennismaking mentor </a:t>
            </a:r>
          </a:p>
        </p:txBody>
      </p:sp>
      <p:sp>
        <p:nvSpPr>
          <p:cNvPr id="3" name="Tijdelijke aanduiding voor inhoud 2">
            <a:extLst>
              <a:ext uri="{FF2B5EF4-FFF2-40B4-BE49-F238E27FC236}">
                <a16:creationId xmlns:a16="http://schemas.microsoft.com/office/drawing/2014/main" id="{50DC166E-4D73-5C1B-354E-464096A596A8}"/>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Wie ben jij?</a:t>
            </a:r>
          </a:p>
          <a:p>
            <a:r>
              <a:rPr lang="nl-NL" dirty="0">
                <a:latin typeface="Arial" panose="020B0604020202020204" pitchFamily="34" charset="0"/>
                <a:cs typeface="Arial" panose="020B0604020202020204" pitchFamily="34" charset="0"/>
              </a:rPr>
              <a:t>Foto van de vakantie</a:t>
            </a:r>
          </a:p>
          <a:p>
            <a:r>
              <a:rPr lang="nl-NL" dirty="0">
                <a:latin typeface="Arial" panose="020B0604020202020204" pitchFamily="34" charset="0"/>
                <a:cs typeface="Arial" panose="020B0604020202020204" pitchFamily="34" charset="0"/>
              </a:rPr>
              <a:t>Wat heb jij gedaan mentor?</a:t>
            </a:r>
          </a:p>
          <a:p>
            <a:r>
              <a:rPr lang="nl-NL" dirty="0">
                <a:latin typeface="Arial" panose="020B0604020202020204" pitchFamily="34" charset="0"/>
                <a:cs typeface="Arial" panose="020B0604020202020204" pitchFamily="34" charset="0"/>
              </a:rPr>
              <a:t>Hoe zou jij je vakantie omschrijven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98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FCE976-EABE-4BB3-5578-5F16F533E357}"/>
              </a:ext>
            </a:extLst>
          </p:cNvPr>
          <p:cNvSpPr>
            <a:spLocks noGrp="1"/>
          </p:cNvSpPr>
          <p:nvPr>
            <p:ph type="title"/>
          </p:nvPr>
        </p:nvSpPr>
        <p:spPr>
          <a:xfrm>
            <a:off x="700635" y="922096"/>
            <a:ext cx="10691265" cy="864072"/>
          </a:xfrm>
        </p:spPr>
        <p:txBody>
          <a:bodyPr vert="horz" lIns="91440" tIns="45720" rIns="91440" bIns="45720" rtlCol="0" anchor="t">
            <a:normAutofit/>
          </a:bodyPr>
          <a:lstStyle/>
          <a:p>
            <a:r>
              <a:rPr lang="en-US" kern="1200" cap="all" spc="30" baseline="0" dirty="0" err="1">
                <a:solidFill>
                  <a:schemeClr val="tx1"/>
                </a:solidFill>
                <a:latin typeface="+mj-lt"/>
                <a:ea typeface="+mj-ea"/>
                <a:cs typeface="+mj-cs"/>
              </a:rPr>
              <a:t>Bijna</a:t>
            </a:r>
            <a:r>
              <a:rPr lang="en-US" kern="1200" cap="all" spc="30" baseline="0" dirty="0">
                <a:solidFill>
                  <a:schemeClr val="tx1"/>
                </a:solidFill>
                <a:latin typeface="+mj-lt"/>
                <a:ea typeface="+mj-ea"/>
                <a:cs typeface="+mj-cs"/>
              </a:rPr>
              <a:t> </a:t>
            </a:r>
            <a:r>
              <a:rPr lang="en-US" kern="1200" cap="all" spc="30" baseline="0" dirty="0" err="1">
                <a:solidFill>
                  <a:schemeClr val="tx1"/>
                </a:solidFill>
                <a:latin typeface="+mj-lt"/>
                <a:ea typeface="+mj-ea"/>
                <a:cs typeface="+mj-cs"/>
              </a:rPr>
              <a:t>Aan</a:t>
            </a:r>
            <a:r>
              <a:rPr lang="en-US" kern="1200" cap="all" spc="30" baseline="0" dirty="0">
                <a:solidFill>
                  <a:schemeClr val="tx1"/>
                </a:solidFill>
                <a:latin typeface="+mj-lt"/>
                <a:ea typeface="+mj-ea"/>
                <a:cs typeface="+mj-cs"/>
              </a:rPr>
              <a:t> de slag, maar let op!</a:t>
            </a:r>
          </a:p>
        </p:txBody>
      </p:sp>
      <p:cxnSp>
        <p:nvCxnSpPr>
          <p:cNvPr id="77" name="Straight Connector 76">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Stratego Original | ToyChamp">
            <a:extLst>
              <a:ext uri="{FF2B5EF4-FFF2-40B4-BE49-F238E27FC236}">
                <a16:creationId xmlns:a16="http://schemas.microsoft.com/office/drawing/2014/main" id="{DF42F60F-49F6-6B9E-0BAE-7BB8C171E7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099" y="2774421"/>
            <a:ext cx="3398089" cy="211039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34430232-1B0C-8B24-7E8F-6C589AF81B03}"/>
              </a:ext>
            </a:extLst>
          </p:cNvPr>
          <p:cNvSpPr txBox="1"/>
          <p:nvPr/>
        </p:nvSpPr>
        <p:spPr>
          <a:xfrm>
            <a:off x="4797971" y="1906418"/>
            <a:ext cx="6693941" cy="3923165"/>
          </a:xfrm>
          <a:prstGeom prst="rect">
            <a:avLst/>
          </a:prstGeom>
        </p:spPr>
        <p:txBody>
          <a:bodyPr vert="horz" lIns="91440" tIns="45720" rIns="91440" bIns="45720" rtlCol="0">
            <a:normAutofit lnSpcReduction="10000"/>
          </a:bodyPr>
          <a:lstStyle/>
          <a:p>
            <a:pPr marL="285750" indent="-228600">
              <a:lnSpc>
                <a:spcPct val="120000"/>
              </a:lnSpc>
              <a:spcAft>
                <a:spcPts val="600"/>
              </a:spcAft>
              <a:buFont typeface="Arial" panose="020B0604020202020204" pitchFamily="34" charset="0"/>
              <a:buChar char="•"/>
            </a:pPr>
            <a:r>
              <a:rPr lang="en-US" sz="1700" dirty="0">
                <a:latin typeface="Arial" panose="020B0604020202020204" pitchFamily="34" charset="0"/>
                <a:cs typeface="Arial" panose="020B0604020202020204" pitchFamily="34" charset="0"/>
              </a:rPr>
              <a:t>Docent </a:t>
            </a:r>
            <a:r>
              <a:rPr lang="en-US" sz="1700" dirty="0" err="1">
                <a:latin typeface="Arial" panose="020B0604020202020204" pitchFamily="34" charset="0"/>
                <a:cs typeface="Arial" panose="020B0604020202020204" pitchFamily="34" charset="0"/>
              </a:rPr>
              <a:t>deelt</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kaartjes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uit</a:t>
            </a:r>
            <a:endParaRPr lang="en-US" sz="1700" dirty="0">
              <a:latin typeface="Arial" panose="020B0604020202020204" pitchFamily="34" charset="0"/>
              <a:cs typeface="Arial" panose="020B0604020202020204" pitchFamily="34" charset="0"/>
            </a:endParaRPr>
          </a:p>
          <a:p>
            <a:pPr marL="285750" indent="-228600">
              <a:lnSpc>
                <a:spcPct val="120000"/>
              </a:lnSpc>
              <a:spcAft>
                <a:spcPts val="60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28600">
              <a:lnSpc>
                <a:spcPct val="120000"/>
              </a:lnSpc>
              <a:spcAft>
                <a:spcPts val="600"/>
              </a:spcAft>
              <a:buFont typeface="Arial" panose="020B0604020202020204" pitchFamily="34" charset="0"/>
              <a:buChar char="•"/>
            </a:pPr>
            <a:r>
              <a:rPr lang="en-US" sz="1700" dirty="0" err="1">
                <a:latin typeface="Arial" panose="020B0604020202020204" pitchFamily="34" charset="0"/>
                <a:cs typeface="Arial" panose="020B0604020202020204" pitchFamily="34" charset="0"/>
              </a:rPr>
              <a:t>Bedenk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als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klas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strategie</a:t>
            </a:r>
            <a:r>
              <a:rPr lang="en-US" sz="1700" dirty="0">
                <a:latin typeface="Arial" panose="020B0604020202020204" pitchFamily="34" charset="0"/>
                <a:cs typeface="Arial" panose="020B0604020202020204" pitchFamily="34" charset="0"/>
              </a:rPr>
              <a:t>: hoe ga je de </a:t>
            </a:r>
            <a:r>
              <a:rPr lang="en-US" sz="1700" dirty="0" err="1">
                <a:latin typeface="Arial" panose="020B0604020202020204" pitchFamily="34" charset="0"/>
                <a:cs typeface="Arial" panose="020B0604020202020204" pitchFamily="34" charset="0"/>
              </a:rPr>
              <a:t>vlag</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veroveren</a:t>
            </a:r>
            <a:r>
              <a:rPr lang="en-US" sz="1700" dirty="0">
                <a:latin typeface="Arial" panose="020B0604020202020204" pitchFamily="34" charset="0"/>
                <a:cs typeface="Arial" panose="020B0604020202020204" pitchFamily="34" charset="0"/>
              </a:rPr>
              <a:t>? </a:t>
            </a:r>
          </a:p>
          <a:p>
            <a:pPr marL="742950" lvl="1" indent="-228600">
              <a:lnSpc>
                <a:spcPct val="120000"/>
              </a:lnSpc>
              <a:spcAft>
                <a:spcPts val="600"/>
              </a:spcAft>
              <a:buFont typeface="Arial" panose="020B0604020202020204" pitchFamily="34" charset="0"/>
              <a:buChar char="•"/>
            </a:pPr>
            <a:r>
              <a:rPr lang="en-US" sz="1700" dirty="0" err="1">
                <a:latin typeface="Arial" panose="020B0604020202020204" pitchFamily="34" charset="0"/>
                <a:cs typeface="Arial" panose="020B0604020202020204" pitchFamily="34" charset="0"/>
              </a:rPr>
              <a:t>Denk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goed</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na</a:t>
            </a:r>
            <a:r>
              <a:rPr lang="en-US" sz="1700" dirty="0">
                <a:latin typeface="Arial" panose="020B0604020202020204" pitchFamily="34" charset="0"/>
                <a:cs typeface="Arial" panose="020B0604020202020204" pitchFamily="34" charset="0"/>
              </a:rPr>
              <a:t> over </a:t>
            </a:r>
            <a:r>
              <a:rPr lang="en-US" sz="1700" dirty="0" err="1">
                <a:latin typeface="Arial" panose="020B0604020202020204" pitchFamily="34" charset="0"/>
                <a:cs typeface="Arial" panose="020B0604020202020204" pitchFamily="34" charset="0"/>
              </a:rPr>
              <a:t>wie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wie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kan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verslaan</a:t>
            </a:r>
            <a:endParaRPr lang="en-US" sz="1700" dirty="0">
              <a:latin typeface="Arial" panose="020B0604020202020204" pitchFamily="34" charset="0"/>
              <a:cs typeface="Arial" panose="020B0604020202020204" pitchFamily="34" charset="0"/>
            </a:endParaRPr>
          </a:p>
          <a:p>
            <a:pPr marL="742950" lvl="1" indent="-228600">
              <a:lnSpc>
                <a:spcPct val="120000"/>
              </a:lnSpc>
              <a:spcAft>
                <a:spcPts val="600"/>
              </a:spcAft>
              <a:buFont typeface="Arial" panose="020B0604020202020204" pitchFamily="34" charset="0"/>
              <a:buChar char="•"/>
            </a:pPr>
            <a:r>
              <a:rPr lang="en-US" sz="1700" dirty="0">
                <a:latin typeface="Arial" panose="020B0604020202020204" pitchFamily="34" charset="0"/>
                <a:cs typeface="Arial" panose="020B0604020202020204" pitchFamily="34" charset="0"/>
              </a:rPr>
              <a:t>Wie </a:t>
            </a:r>
            <a:r>
              <a:rPr lang="en-US" sz="1700" dirty="0" err="1">
                <a:latin typeface="Arial" panose="020B0604020202020204" pitchFamily="34" charset="0"/>
                <a:cs typeface="Arial" panose="020B0604020202020204" pitchFamily="34" charset="0"/>
              </a:rPr>
              <a:t>moet</a:t>
            </a:r>
            <a:r>
              <a:rPr lang="en-US" sz="1700" dirty="0">
                <a:latin typeface="Arial" panose="020B0604020202020204" pitchFamily="34" charset="0"/>
                <a:cs typeface="Arial" panose="020B0604020202020204" pitchFamily="34" charset="0"/>
              </a:rPr>
              <a:t> je </a:t>
            </a:r>
            <a:r>
              <a:rPr lang="en-US" sz="1700" dirty="0" err="1">
                <a:latin typeface="Arial" panose="020B0604020202020204" pitchFamily="34" charset="0"/>
                <a:cs typeface="Arial" panose="020B0604020202020204" pitchFamily="34" charset="0"/>
              </a:rPr>
              <a:t>beschermen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wie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heeft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bijvoorbeeld</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vlag</a:t>
            </a:r>
            <a:r>
              <a:rPr lang="en-US" sz="1700" dirty="0">
                <a:latin typeface="Arial" panose="020B0604020202020204" pitchFamily="34" charset="0"/>
                <a:cs typeface="Arial" panose="020B0604020202020204" pitchFamily="34" charset="0"/>
              </a:rPr>
              <a:t>?)</a:t>
            </a:r>
          </a:p>
          <a:p>
            <a:pPr indent="-228600">
              <a:lnSpc>
                <a:spcPct val="120000"/>
              </a:lnSpc>
              <a:spcAft>
                <a:spcPts val="60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28600">
              <a:lnSpc>
                <a:spcPct val="120000"/>
              </a:lnSpc>
              <a:spcAft>
                <a:spcPts val="600"/>
              </a:spcAft>
              <a:buFont typeface="Arial" panose="020B0604020202020204" pitchFamily="34" charset="0"/>
              <a:buChar char="•"/>
            </a:pPr>
            <a:r>
              <a:rPr lang="en-US" sz="1700" dirty="0" err="1">
                <a:latin typeface="Arial" panose="020B0604020202020204" pitchFamily="34" charset="0"/>
                <a:cs typeface="Arial" panose="020B0604020202020204" pitchFamily="34" charset="0"/>
              </a:rPr>
              <a:t>Spreek</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tijdstip</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af</a:t>
            </a:r>
            <a:r>
              <a:rPr lang="en-US" sz="1700" dirty="0">
                <a:latin typeface="Arial" panose="020B0604020202020204" pitchFamily="34" charset="0"/>
                <a:cs typeface="Arial" panose="020B0604020202020204" pitchFamily="34" charset="0"/>
              </a:rPr>
              <a:t> met je </a:t>
            </a:r>
            <a:r>
              <a:rPr lang="en-US" sz="1700" dirty="0" err="1">
                <a:latin typeface="Arial" panose="020B0604020202020204" pitchFamily="34" charset="0"/>
                <a:cs typeface="Arial" panose="020B0604020202020204" pitchFamily="34" charset="0"/>
              </a:rPr>
              <a:t>klas</a:t>
            </a:r>
            <a:r>
              <a:rPr lang="en-US" sz="1700" dirty="0">
                <a:latin typeface="Arial" panose="020B0604020202020204" pitchFamily="34" charset="0"/>
                <a:cs typeface="Arial" panose="020B0604020202020204" pitchFamily="34" charset="0"/>
              </a:rPr>
              <a:t> om </a:t>
            </a:r>
            <a:r>
              <a:rPr lang="en-US" sz="1700" dirty="0" err="1">
                <a:latin typeface="Arial" panose="020B0604020202020204" pitchFamily="34" charset="0"/>
                <a:cs typeface="Arial" panose="020B0604020202020204" pitchFamily="34" charset="0"/>
              </a:rPr>
              <a:t>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verzamelen</a:t>
            </a:r>
            <a:r>
              <a:rPr lang="en-US" sz="1700" dirty="0">
                <a:latin typeface="Arial" panose="020B0604020202020204" pitchFamily="34" charset="0"/>
                <a:cs typeface="Arial" panose="020B0604020202020204" pitchFamily="34" charset="0"/>
              </a:rPr>
              <a:t> op </a:t>
            </a:r>
            <a:r>
              <a:rPr lang="en-US" sz="1700" dirty="0" err="1">
                <a:latin typeface="Arial" panose="020B0604020202020204" pitchFamily="34" charset="0"/>
                <a:cs typeface="Arial" panose="020B0604020202020204" pitchFamily="34" charset="0"/>
              </a:rPr>
              <a:t>een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vaste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plek</a:t>
            </a:r>
            <a:r>
              <a:rPr lang="en-US" sz="1700" dirty="0">
                <a:latin typeface="Arial" panose="020B0604020202020204" pitchFamily="34" charset="0"/>
                <a:cs typeface="Arial" panose="020B0604020202020204" pitchFamily="34" charset="0"/>
              </a:rPr>
              <a:t>  </a:t>
            </a: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a:p>
            <a:pPr marL="285750" indent="-228600">
              <a:lnSpc>
                <a:spcPct val="120000"/>
              </a:lnSpc>
              <a:spcAft>
                <a:spcPts val="600"/>
              </a:spcAft>
              <a:buFont typeface="Arial" panose="020B0604020202020204" pitchFamily="34" charset="0"/>
              <a:buChar char="•"/>
            </a:pPr>
            <a:r>
              <a:rPr lang="en-US" sz="1700" dirty="0">
                <a:latin typeface="Arial" panose="020B0604020202020204" pitchFamily="34" charset="0"/>
                <a:cs typeface="Arial" panose="020B0604020202020204" pitchFamily="34" charset="0"/>
              </a:rPr>
              <a:t>Tip! </a:t>
            </a:r>
            <a:r>
              <a:rPr lang="en-US" sz="1700" dirty="0" err="1">
                <a:latin typeface="Arial" panose="020B0604020202020204" pitchFamily="34" charset="0"/>
                <a:cs typeface="Arial" panose="020B0604020202020204" pitchFamily="34" charset="0"/>
              </a:rPr>
              <a:t>Wijs</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iemand</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aan</a:t>
            </a:r>
            <a:r>
              <a:rPr lang="en-US" sz="1700" dirty="0">
                <a:latin typeface="Arial" panose="020B0604020202020204" pitchFamily="34" charset="0"/>
                <a:cs typeface="Arial" panose="020B0604020202020204" pitchFamily="34" charset="0"/>
              </a:rPr>
              <a:t> die </a:t>
            </a:r>
            <a:r>
              <a:rPr lang="en-US" sz="1700" dirty="0" err="1">
                <a:latin typeface="Arial" panose="020B0604020202020204" pitchFamily="34" charset="0"/>
                <a:cs typeface="Arial" panose="020B0604020202020204" pitchFamily="34" charset="0"/>
              </a:rPr>
              <a:t>aantekeningen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maakt</a:t>
            </a:r>
            <a:endParaRPr lang="en-US" sz="1700" dirty="0">
              <a:latin typeface="Arial" panose="020B0604020202020204" pitchFamily="34" charset="0"/>
              <a:cs typeface="Arial" panose="020B0604020202020204" pitchFamily="34" charset="0"/>
            </a:endParaRPr>
          </a:p>
          <a:p>
            <a:pPr marL="742950" lvl="1" indent="-228600">
              <a:lnSpc>
                <a:spcPct val="120000"/>
              </a:lnSpc>
              <a:spcAft>
                <a:spcPts val="600"/>
              </a:spcAft>
              <a:buFont typeface="Arial" panose="020B0604020202020204" pitchFamily="34" charset="0"/>
              <a:buChar char="•"/>
            </a:pPr>
            <a:r>
              <a:rPr lang="en-US" sz="1700" dirty="0">
                <a:latin typeface="Arial" panose="020B0604020202020204" pitchFamily="34" charset="0"/>
                <a:cs typeface="Arial" panose="020B0604020202020204" pitchFamily="34" charset="0"/>
              </a:rPr>
              <a:t>Je </a:t>
            </a:r>
            <a:r>
              <a:rPr lang="en-US" sz="1700" dirty="0" err="1">
                <a:latin typeface="Arial" panose="020B0604020202020204" pitchFamily="34" charset="0"/>
                <a:cs typeface="Arial" panose="020B0604020202020204" pitchFamily="34" charset="0"/>
              </a:rPr>
              <a:t>moet</a:t>
            </a:r>
            <a:r>
              <a:rPr lang="en-US" sz="1700" dirty="0">
                <a:latin typeface="Arial" panose="020B0604020202020204" pitchFamily="34" charset="0"/>
                <a:cs typeface="Arial" panose="020B0604020202020204" pitchFamily="34" charset="0"/>
              </a:rPr>
              <a:t> in </a:t>
            </a:r>
            <a:r>
              <a:rPr lang="en-US" sz="1700" dirty="0" err="1">
                <a:latin typeface="Arial" panose="020B0604020202020204" pitchFamily="34" charset="0"/>
                <a:cs typeface="Arial" panose="020B0604020202020204" pitchFamily="34" charset="0"/>
              </a:rPr>
              <a:t>beeld</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brengen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wie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welke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kaart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heeft</a:t>
            </a:r>
            <a:endParaRPr lang="en-US" sz="1700" dirty="0">
              <a:latin typeface="Arial" panose="020B0604020202020204" pitchFamily="34" charset="0"/>
              <a:cs typeface="Arial" panose="020B0604020202020204" pitchFamily="34" charset="0"/>
            </a:endParaRPr>
          </a:p>
          <a:p>
            <a:pPr lvl="1" indent="-228600">
              <a:lnSpc>
                <a:spcPct val="120000"/>
              </a:lnSpc>
              <a:spcAft>
                <a:spcPts val="60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28600">
              <a:lnSpc>
                <a:spcPct val="120000"/>
              </a:lnSpc>
              <a:spcAft>
                <a:spcPts val="60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19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FC188-C1FC-D947-1354-268A6FE099E3}"/>
              </a:ext>
            </a:extLst>
          </p:cNvPr>
          <p:cNvSpPr>
            <a:spLocks noGrp="1"/>
          </p:cNvSpPr>
          <p:nvPr>
            <p:ph type="title"/>
          </p:nvPr>
        </p:nvSpPr>
        <p:spPr/>
        <p:txBody>
          <a:bodyPr/>
          <a:lstStyle/>
          <a:p>
            <a:r>
              <a:rPr lang="nl-NL"/>
              <a:t>Ruimte waar het zich afspeelt</a:t>
            </a:r>
            <a:endParaRPr lang="nl-NL" dirty="0"/>
          </a:p>
        </p:txBody>
      </p:sp>
      <p:pic>
        <p:nvPicPr>
          <p:cNvPr id="7" name="Tijdelijke aanduiding voor inhoud 5">
            <a:extLst>
              <a:ext uri="{FF2B5EF4-FFF2-40B4-BE49-F238E27FC236}">
                <a16:creationId xmlns:a16="http://schemas.microsoft.com/office/drawing/2014/main" id="{5C8D8EC6-1BAC-1659-D30C-89F4E5674D2A}"/>
              </a:ext>
            </a:extLst>
          </p:cNvPr>
          <p:cNvPicPr>
            <a:picLocks noGrp="1" noChangeAspect="1"/>
          </p:cNvPicPr>
          <p:nvPr>
            <p:ph sz="half" idx="1"/>
          </p:nvPr>
        </p:nvPicPr>
        <p:blipFill>
          <a:blip r:embed="rId2"/>
          <a:stretch>
            <a:fillRect/>
          </a:stretch>
        </p:blipFill>
        <p:spPr>
          <a:xfrm>
            <a:off x="2585263" y="1722777"/>
            <a:ext cx="7021474" cy="4441424"/>
          </a:xfrm>
        </p:spPr>
      </p:pic>
    </p:spTree>
    <p:extLst>
      <p:ext uri="{BB962C8B-B14F-4D97-AF65-F5344CB8AC3E}">
        <p14:creationId xmlns:p14="http://schemas.microsoft.com/office/powerpoint/2010/main" val="394391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7174D-CA0B-C066-91AC-ADCE167020FA}"/>
              </a:ext>
            </a:extLst>
          </p:cNvPr>
          <p:cNvSpPr>
            <a:spLocks noGrp="1"/>
          </p:cNvSpPr>
          <p:nvPr>
            <p:ph type="title"/>
          </p:nvPr>
        </p:nvSpPr>
        <p:spPr/>
        <p:txBody>
          <a:bodyPr>
            <a:normAutofit/>
          </a:bodyPr>
          <a:lstStyle/>
          <a:p>
            <a:r>
              <a:rPr lang="nl-NL" sz="4000" b="0" i="0" dirty="0">
                <a:solidFill>
                  <a:srgbClr val="242424"/>
                </a:solidFill>
                <a:effectLst/>
                <a:latin typeface="-apple-system"/>
              </a:rPr>
              <a:t>kennismakingsspel na de vakantie</a:t>
            </a:r>
            <a:br>
              <a:rPr lang="nl-NL" b="0" i="0" dirty="0">
                <a:solidFill>
                  <a:srgbClr val="242424"/>
                </a:solidFill>
                <a:effectLst/>
                <a:latin typeface="-apple-system"/>
              </a:rPr>
            </a:br>
            <a:endParaRPr lang="nl-NL" dirty="0"/>
          </a:p>
        </p:txBody>
      </p:sp>
      <p:sp>
        <p:nvSpPr>
          <p:cNvPr id="3" name="Tijdelijke aanduiding voor inhoud 2">
            <a:extLst>
              <a:ext uri="{FF2B5EF4-FFF2-40B4-BE49-F238E27FC236}">
                <a16:creationId xmlns:a16="http://schemas.microsoft.com/office/drawing/2014/main" id="{B4FE27BF-7676-DA2F-BB07-581E9935EA93}"/>
              </a:ext>
            </a:extLst>
          </p:cNvPr>
          <p:cNvSpPr>
            <a:spLocks noGrp="1"/>
          </p:cNvSpPr>
          <p:nvPr>
            <p:ph idx="1"/>
          </p:nvPr>
        </p:nvSpPr>
        <p:spPr/>
        <p:txBody>
          <a:bodyPr/>
          <a:lstStyle/>
          <a:p>
            <a:r>
              <a:rPr lang="nl-NL" dirty="0">
                <a:solidFill>
                  <a:srgbClr val="242424"/>
                </a:solidFill>
                <a:latin typeface="Arial" panose="020B0604020202020204" pitchFamily="34" charset="0"/>
                <a:cs typeface="Arial" panose="020B0604020202020204" pitchFamily="34" charset="0"/>
              </a:rPr>
              <a:t>Z</a:t>
            </a:r>
            <a:r>
              <a:rPr lang="nl-NL" sz="2000" b="0" i="0" dirty="0">
                <a:solidFill>
                  <a:srgbClr val="242424"/>
                </a:solidFill>
                <a:effectLst/>
                <a:latin typeface="Arial" panose="020B0604020202020204" pitchFamily="34" charset="0"/>
                <a:cs typeface="Arial" panose="020B0604020202020204" pitchFamily="34" charset="0"/>
              </a:rPr>
              <a:t>oek iemand die in de zomervakantie…..</a:t>
            </a:r>
          </a:p>
          <a:p>
            <a:pPr lvl="1"/>
            <a:r>
              <a:rPr lang="nl-NL" dirty="0">
                <a:latin typeface="Arial" panose="020B0604020202020204" pitchFamily="34" charset="0"/>
                <a:cs typeface="Arial" panose="020B0604020202020204" pitchFamily="34" charset="0"/>
              </a:rPr>
              <a:t>Naar Italië is geweest</a:t>
            </a:r>
          </a:p>
          <a:p>
            <a:pPr lvl="1"/>
            <a:r>
              <a:rPr lang="nl-NL" dirty="0">
                <a:latin typeface="Arial" panose="020B0604020202020204" pitchFamily="34" charset="0"/>
                <a:cs typeface="Arial" panose="020B0604020202020204" pitchFamily="34" charset="0"/>
              </a:rPr>
              <a:t>Buiten Europa op vakantie is geweest</a:t>
            </a:r>
          </a:p>
          <a:p>
            <a:pPr lvl="1"/>
            <a:r>
              <a:rPr lang="nl-NL" dirty="0">
                <a:latin typeface="Arial" panose="020B0604020202020204" pitchFamily="34" charset="0"/>
                <a:cs typeface="Arial" panose="020B0604020202020204" pitchFamily="34" charset="0"/>
              </a:rPr>
              <a:t>Heerlijk thuis is gebleven</a:t>
            </a:r>
          </a:p>
          <a:p>
            <a:pPr lvl="1"/>
            <a:r>
              <a:rPr lang="nl-NL" dirty="0">
                <a:latin typeface="Arial" panose="020B0604020202020204" pitchFamily="34" charset="0"/>
                <a:cs typeface="Arial" panose="020B0604020202020204" pitchFamily="34" charset="0"/>
              </a:rPr>
              <a:t>Uitjes heeft gedaan in plaats van op vakantie</a:t>
            </a:r>
          </a:p>
          <a:p>
            <a:pPr lvl="1"/>
            <a:r>
              <a:rPr lang="nl-NL" dirty="0">
                <a:latin typeface="Arial" panose="020B0604020202020204" pitchFamily="34" charset="0"/>
                <a:cs typeface="Arial" panose="020B0604020202020204" pitchFamily="34" charset="0"/>
              </a:rPr>
              <a:t>Ultiem lang heeft kunnen gamen</a:t>
            </a:r>
          </a:p>
          <a:p>
            <a:pPr lvl="1"/>
            <a:r>
              <a:rPr lang="nl-NL" dirty="0">
                <a:latin typeface="Arial" panose="020B0604020202020204" pitchFamily="34" charset="0"/>
                <a:cs typeface="Arial" panose="020B0604020202020204" pitchFamily="34" charset="0"/>
              </a:rPr>
              <a:t>Is wezen logeren bij vrienden</a:t>
            </a:r>
          </a:p>
          <a:p>
            <a:pPr lvl="1"/>
            <a:r>
              <a:rPr lang="nl-NL"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378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6770CD2-6DD6-B56C-CA3F-273C0F24C14E}"/>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a:t>Start met </a:t>
            </a:r>
            <a:r>
              <a:rPr lang="en-US" sz="5400" dirty="0" err="1"/>
              <a:t>een</a:t>
            </a:r>
            <a:r>
              <a:rPr lang="en-US" sz="5400" dirty="0"/>
              <a:t> </a:t>
            </a:r>
            <a:r>
              <a:rPr lang="en-US" sz="5400" dirty="0" err="1"/>
              <a:t>grote</a:t>
            </a:r>
            <a:r>
              <a:rPr lang="en-US" sz="5400" dirty="0"/>
              <a:t> </a:t>
            </a:r>
            <a:r>
              <a:rPr lang="en-US" sz="5400" dirty="0" err="1"/>
              <a:t>activiteit</a:t>
            </a:r>
            <a:r>
              <a:rPr lang="en-US" sz="5400" dirty="0"/>
              <a:t> </a:t>
            </a:r>
          </a:p>
        </p:txBody>
      </p:sp>
      <p:sp>
        <p:nvSpPr>
          <p:cNvPr id="3" name="Tijdelijke aanduiding voor inhoud 2">
            <a:extLst>
              <a:ext uri="{FF2B5EF4-FFF2-40B4-BE49-F238E27FC236}">
                <a16:creationId xmlns:a16="http://schemas.microsoft.com/office/drawing/2014/main" id="{5025596D-225D-AC28-8B92-3A2C0AB14623}"/>
              </a:ext>
            </a:extLst>
          </p:cNvPr>
          <p:cNvSpPr>
            <a:spLocks noGrp="1"/>
          </p:cNvSpPr>
          <p:nvPr>
            <p:ph idx="1"/>
          </p:nvPr>
        </p:nvSpPr>
        <p:spPr>
          <a:xfrm>
            <a:off x="5619964" y="3429000"/>
            <a:ext cx="5322013" cy="2362201"/>
          </a:xfrm>
        </p:spPr>
        <p:txBody>
          <a:bodyPr vert="horz" lIns="91440" tIns="45720" rIns="91440" bIns="45720" rtlCol="0" anchor="b">
            <a:normAutofit fontScale="62500" lnSpcReduction="20000"/>
          </a:bodyPr>
          <a:lstStyle/>
          <a:p>
            <a:pPr marL="0" indent="0">
              <a:buNone/>
            </a:pPr>
            <a:r>
              <a:rPr lang="en-US" sz="3400" dirty="0" err="1">
                <a:latin typeface="Arial" panose="020B0604020202020204" pitchFamily="34" charset="0"/>
                <a:cs typeface="Arial" panose="020B0604020202020204" pitchFamily="34" charset="0"/>
              </a:rPr>
              <a:t>Een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grote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activiteit</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waar</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leerlingen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zelf</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actief</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aan</a:t>
            </a:r>
            <a:r>
              <a:rPr lang="en-US" sz="3400" dirty="0">
                <a:latin typeface="Arial" panose="020B0604020202020204" pitchFamily="34" charset="0"/>
                <a:cs typeface="Arial" panose="020B0604020202020204" pitchFamily="34" charset="0"/>
              </a:rPr>
              <a:t> de slag </a:t>
            </a:r>
            <a:r>
              <a:rPr lang="en-US" sz="3400" dirty="0" err="1">
                <a:latin typeface="Arial" panose="020B0604020202020204" pitchFamily="34" charset="0"/>
                <a:cs typeface="Arial" panose="020B0604020202020204" pitchFamily="34" charset="0"/>
              </a:rPr>
              <a:t>zijn</a:t>
            </a:r>
            <a:r>
              <a:rPr lang="en-US" sz="3400" dirty="0">
                <a:latin typeface="Arial" panose="020B0604020202020204" pitchFamily="34" charset="0"/>
                <a:cs typeface="Arial" panose="020B0604020202020204" pitchFamily="34" charset="0"/>
              </a:rPr>
              <a:t>.</a:t>
            </a:r>
          </a:p>
          <a:p>
            <a:pPr marL="0" indent="0">
              <a:buNone/>
            </a:pPr>
            <a:r>
              <a:rPr lang="en-US" dirty="0" err="1">
                <a:latin typeface="Arial" panose="020B0604020202020204" pitchFamily="34" charset="0"/>
                <a:cs typeface="Arial" panose="020B0604020202020204" pitchFamily="34" charset="0"/>
              </a:rPr>
              <a:t>Benodigdheden</a:t>
            </a:r>
            <a:r>
              <a:rPr lang="en-US" dirty="0">
                <a:latin typeface="Arial" panose="020B0604020202020204" pitchFamily="34" charset="0"/>
                <a:cs typeface="Arial" panose="020B0604020202020204" pitchFamily="34" charset="0"/>
              </a:rPr>
              <a:t>:</a:t>
            </a:r>
          </a:p>
          <a:p>
            <a:pPr>
              <a:buFontTx/>
              <a:buChar char="-"/>
            </a:pPr>
            <a:r>
              <a:rPr lang="en-US" dirty="0">
                <a:latin typeface="Arial" panose="020B0604020202020204" pitchFamily="34" charset="0"/>
                <a:cs typeface="Arial" panose="020B0604020202020204" pitchFamily="34" charset="0"/>
              </a:rPr>
              <a:t>Papier</a:t>
            </a:r>
          </a:p>
          <a:p>
            <a:pPr>
              <a:buFontTx/>
              <a:buChar char="-"/>
            </a:pPr>
            <a:r>
              <a:rPr lang="en-US" dirty="0" err="1">
                <a:latin typeface="Arial" panose="020B0604020202020204" pitchFamily="34" charset="0"/>
                <a:cs typeface="Arial" panose="020B0604020202020204" pitchFamily="34" charset="0"/>
              </a:rPr>
              <a:t>Creatieve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materialen</a:t>
            </a:r>
            <a:endParaRPr lang="en-US" dirty="0">
              <a:latin typeface="Arial" panose="020B0604020202020204" pitchFamily="34" charset="0"/>
              <a:cs typeface="Arial" panose="020B0604020202020204" pitchFamily="34" charset="0"/>
            </a:endParaRPr>
          </a:p>
          <a:p>
            <a:pPr>
              <a:buFontTx/>
              <a:buChar char="-"/>
            </a:pPr>
            <a:r>
              <a:rPr lang="en-US" dirty="0" err="1">
                <a:latin typeface="Arial" panose="020B0604020202020204" pitchFamily="34" charset="0"/>
                <a:cs typeface="Arial" panose="020B0604020202020204" pitchFamily="34" charset="0"/>
              </a:rPr>
              <a:t>Opname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materiaal</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pic>
        <p:nvPicPr>
          <p:cNvPr id="4" name="Picture 3" descr="Overlappende driehoeken die een bergachtig ontwerp in verschillende kleuren vormen">
            <a:extLst>
              <a:ext uri="{FF2B5EF4-FFF2-40B4-BE49-F238E27FC236}">
                <a16:creationId xmlns:a16="http://schemas.microsoft.com/office/drawing/2014/main" id="{8E326F60-DF0A-CE37-1F20-32C2874E3B31}"/>
              </a:ext>
            </a:extLst>
          </p:cNvPr>
          <p:cNvPicPr>
            <a:picLocks noChangeAspect="1"/>
          </p:cNvPicPr>
          <p:nvPr/>
        </p:nvPicPr>
        <p:blipFill rotWithShape="1">
          <a:blip r:embed="rId2"/>
          <a:srcRect l="19968" r="34343" b="1"/>
          <a:stretch/>
        </p:blipFill>
        <p:spPr>
          <a:xfrm>
            <a:off x="1" y="10"/>
            <a:ext cx="4876799" cy="6857989"/>
          </a:xfrm>
          <a:prstGeom prst="rect">
            <a:avLst/>
          </a:prstGeom>
        </p:spPr>
      </p:pic>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1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061BA-595F-B149-AE20-721B28C93405}"/>
              </a:ext>
            </a:extLst>
          </p:cNvPr>
          <p:cNvSpPr>
            <a:spLocks noGrp="1"/>
          </p:cNvSpPr>
          <p:nvPr>
            <p:ph type="title"/>
          </p:nvPr>
        </p:nvSpPr>
        <p:spPr/>
        <p:txBody>
          <a:bodyPr/>
          <a:lstStyle/>
          <a:p>
            <a:r>
              <a:rPr lang="nl-NL" dirty="0"/>
              <a:t>Nieuwe klas</a:t>
            </a:r>
          </a:p>
        </p:txBody>
      </p:sp>
      <p:sp>
        <p:nvSpPr>
          <p:cNvPr id="3" name="Tijdelijke aanduiding voor inhoud 2">
            <a:extLst>
              <a:ext uri="{FF2B5EF4-FFF2-40B4-BE49-F238E27FC236}">
                <a16:creationId xmlns:a16="http://schemas.microsoft.com/office/drawing/2014/main" id="{5A590BE7-3551-2FAA-7A05-D4AA0D369776}"/>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Nieuwe klas, wellicht een nieuwe samenstelling</a:t>
            </a:r>
          </a:p>
          <a:p>
            <a:r>
              <a:rPr lang="nl-NL" dirty="0">
                <a:latin typeface="Arial" panose="020B0604020202020204" pitchFamily="34" charset="0"/>
                <a:cs typeface="Arial" panose="020B0604020202020204" pitchFamily="34" charset="0"/>
              </a:rPr>
              <a:t>Welke klassenregels willen we naleven als klas?</a:t>
            </a:r>
          </a:p>
          <a:p>
            <a:r>
              <a:rPr lang="nl-NL" dirty="0">
                <a:latin typeface="Arial" panose="020B0604020202020204" pitchFamily="34" charset="0"/>
                <a:cs typeface="Arial" panose="020B0604020202020204" pitchFamily="34" charset="0"/>
              </a:rPr>
              <a:t>Teamregels onderbouw:</a:t>
            </a:r>
          </a:p>
          <a:p>
            <a:pPr marL="0" indent="0">
              <a:buNone/>
            </a:pPr>
            <a:r>
              <a:rPr lang="nl-NL" dirty="0">
                <a:hlinkClick r:id="rId2"/>
              </a:rPr>
              <a:t>Mondriaan-Mentoraat klas 2 - Wikiwijs Maken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73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76173-D33A-6EA1-02C5-98B720548BB0}"/>
              </a:ext>
            </a:extLst>
          </p:cNvPr>
          <p:cNvSpPr>
            <a:spLocks noGrp="1"/>
          </p:cNvSpPr>
          <p:nvPr>
            <p:ph type="title"/>
          </p:nvPr>
        </p:nvSpPr>
        <p:spPr/>
        <p:txBody>
          <a:bodyPr/>
          <a:lstStyle/>
          <a:p>
            <a:r>
              <a:rPr lang="nl-NL" dirty="0"/>
              <a:t>Regels </a:t>
            </a:r>
            <a:r>
              <a:rPr lang="nl-NL" dirty="0" err="1"/>
              <a:t>schoolbreed</a:t>
            </a:r>
            <a:r>
              <a:rPr lang="nl-NL" dirty="0"/>
              <a:t> (</a:t>
            </a:r>
            <a:r>
              <a:rPr lang="nl-NL" dirty="0">
                <a:hlinkClick r:id="rId2"/>
              </a:rPr>
              <a:t>Mondriaan-Mentoraat klas 2 - Wikiwijs Maken</a:t>
            </a:r>
            <a:r>
              <a:rPr lang="nl-NL" dirty="0"/>
              <a:t>)</a:t>
            </a:r>
          </a:p>
        </p:txBody>
      </p:sp>
      <p:sp>
        <p:nvSpPr>
          <p:cNvPr id="3" name="Tijdelijke aanduiding voor inhoud 2">
            <a:extLst>
              <a:ext uri="{FF2B5EF4-FFF2-40B4-BE49-F238E27FC236}">
                <a16:creationId xmlns:a16="http://schemas.microsoft.com/office/drawing/2014/main" id="{3BA90F90-79A2-753F-196B-8785E287D154}"/>
              </a:ext>
            </a:extLst>
          </p:cNvPr>
          <p:cNvSpPr>
            <a:spLocks noGrp="1"/>
          </p:cNvSpPr>
          <p:nvPr>
            <p:ph idx="1"/>
          </p:nvPr>
        </p:nvSpPr>
        <p:spPr/>
        <p:txBody>
          <a:bodyPr>
            <a:normAutofit fontScale="55000" lnSpcReduction="20000"/>
          </a:bodyPr>
          <a:lstStyle/>
          <a:p>
            <a:pPr algn="l"/>
            <a:r>
              <a:rPr lang="nl-NL" b="1" i="0" dirty="0">
                <a:solidFill>
                  <a:srgbClr val="333333"/>
                </a:solidFill>
                <a:effectLst/>
                <a:latin typeface="Arial" panose="020B0604020202020204" pitchFamily="34" charset="0"/>
              </a:rPr>
              <a:t>Proefwerkrooster</a:t>
            </a:r>
            <a:endParaRPr lang="nl-NL" b="0" i="0" dirty="0">
              <a:solidFill>
                <a:srgbClr val="333333"/>
              </a:solidFill>
              <a:effectLst/>
              <a:latin typeface="Arial" panose="020B0604020202020204" pitchFamily="34" charset="0"/>
            </a:endParaRPr>
          </a:p>
          <a:p>
            <a:pPr marL="0" indent="0" algn="l">
              <a:buNone/>
            </a:pPr>
            <a:r>
              <a:rPr lang="nl-NL" b="0" i="0" dirty="0">
                <a:solidFill>
                  <a:srgbClr val="333333"/>
                </a:solidFill>
                <a:effectLst/>
                <a:latin typeface="Arial" panose="020B0604020202020204" pitchFamily="34" charset="0"/>
              </a:rPr>
              <a:t>In de onderbouw nemen we maximaal 2 (leer)proefwerken per week af.</a:t>
            </a:r>
          </a:p>
          <a:p>
            <a:pPr algn="l">
              <a:buFont typeface="Arial" panose="020B0604020202020204" pitchFamily="34" charset="0"/>
              <a:buChar char="•"/>
            </a:pPr>
            <a:r>
              <a:rPr lang="nl-NL" b="1" i="0" dirty="0">
                <a:solidFill>
                  <a:srgbClr val="333333"/>
                </a:solidFill>
                <a:effectLst/>
                <a:latin typeface="Arial" panose="020B0604020202020204" pitchFamily="34" charset="0"/>
              </a:rPr>
              <a:t>Agendagebruik</a:t>
            </a:r>
            <a:endParaRPr lang="nl-NL" dirty="0">
              <a:solidFill>
                <a:srgbClr val="333333"/>
              </a:solidFill>
              <a:latin typeface="Arial" panose="020B0604020202020204" pitchFamily="34" charset="0"/>
            </a:endParaRPr>
          </a:p>
          <a:p>
            <a:pPr marL="0" indent="0">
              <a:buNone/>
            </a:pPr>
            <a:r>
              <a:rPr lang="nl-NL" b="0" i="0" dirty="0">
                <a:solidFill>
                  <a:srgbClr val="333333"/>
                </a:solidFill>
                <a:effectLst/>
                <a:latin typeface="Arial" panose="020B0604020202020204" pitchFamily="34" charset="0"/>
              </a:rPr>
              <a:t>De leerlingen van klas 2 mogen gebruik maken van een papieren of digitale agenda.</a:t>
            </a:r>
          </a:p>
          <a:p>
            <a:pPr algn="l"/>
            <a:r>
              <a:rPr lang="nl-NL" b="1" i="0" dirty="0" err="1">
                <a:solidFill>
                  <a:srgbClr val="333333"/>
                </a:solidFill>
                <a:effectLst/>
                <a:latin typeface="Arial" panose="020B0604020202020204" pitchFamily="34" charset="0"/>
              </a:rPr>
              <a:t>Cijfergeving</a:t>
            </a:r>
            <a:endParaRPr lang="nl-NL" b="0" i="0" dirty="0">
              <a:solidFill>
                <a:srgbClr val="333333"/>
              </a:solidFill>
              <a:effectLst/>
              <a:latin typeface="Arial" panose="020B0604020202020204" pitchFamily="34" charset="0"/>
            </a:endParaRPr>
          </a:p>
          <a:p>
            <a:pPr marL="0" indent="0" algn="l">
              <a:buNone/>
            </a:pPr>
            <a:r>
              <a:rPr lang="nl-NL" b="0" i="0" dirty="0">
                <a:solidFill>
                  <a:srgbClr val="333333"/>
                </a:solidFill>
                <a:effectLst/>
                <a:latin typeface="Arial" panose="020B0604020202020204" pitchFamily="34" charset="0"/>
              </a:rPr>
              <a:t>In klas 1 en 2 worden geen cijfers lager dan een 3 gegeven.</a:t>
            </a:r>
          </a:p>
          <a:p>
            <a:r>
              <a:rPr lang="nl-NL" b="1" i="0" dirty="0">
                <a:solidFill>
                  <a:srgbClr val="333333"/>
                </a:solidFill>
                <a:effectLst/>
                <a:latin typeface="Arial" panose="020B0604020202020204" pitchFamily="34" charset="0"/>
              </a:rPr>
              <a:t>Verwijdering</a:t>
            </a:r>
            <a:endParaRPr lang="nl-NL" b="1" dirty="0">
              <a:solidFill>
                <a:srgbClr val="333333"/>
              </a:solidFill>
              <a:latin typeface="Arial" panose="020B0604020202020204" pitchFamily="34" charset="0"/>
            </a:endParaRPr>
          </a:p>
          <a:p>
            <a:pPr marL="0" indent="0">
              <a:buNone/>
            </a:pPr>
            <a:r>
              <a:rPr lang="nl-NL" b="0" i="0" dirty="0">
                <a:solidFill>
                  <a:srgbClr val="333333"/>
                </a:solidFill>
                <a:effectLst/>
                <a:latin typeface="Arial" panose="020B0604020202020204" pitchFamily="34" charset="0"/>
              </a:rPr>
              <a:t>Wordt je uit de les gestuurd ga je naar lokaal 105, vul je een brief in en ga je terug naar de docent om afspraken te maken. (optie, je kan ook een time out krijgen)</a:t>
            </a:r>
          </a:p>
          <a:p>
            <a:r>
              <a:rPr lang="nl-NL" b="1" dirty="0">
                <a:solidFill>
                  <a:srgbClr val="333333"/>
                </a:solidFill>
                <a:latin typeface="Arial" panose="020B0604020202020204" pitchFamily="34" charset="0"/>
              </a:rPr>
              <a:t>Tijd</a:t>
            </a:r>
          </a:p>
          <a:p>
            <a:pPr marL="0" indent="0">
              <a:buNone/>
            </a:pPr>
            <a:r>
              <a:rPr lang="nl-NL" b="0" i="0" dirty="0">
                <a:solidFill>
                  <a:srgbClr val="333333"/>
                </a:solidFill>
                <a:effectLst/>
                <a:latin typeface="Arial" panose="020B0604020202020204" pitchFamily="34" charset="0"/>
              </a:rPr>
              <a:t>Zorg dat je op tijd komt, anders de volgende dag 08:00 melden!</a:t>
            </a:r>
          </a:p>
          <a:p>
            <a:r>
              <a:rPr lang="nl-NL" b="1" i="0" dirty="0">
                <a:solidFill>
                  <a:srgbClr val="333333"/>
                </a:solidFill>
                <a:effectLst/>
                <a:latin typeface="Arial" panose="020B0604020202020204" pitchFamily="34" charset="0"/>
              </a:rPr>
              <a:t>Telefoon</a:t>
            </a:r>
          </a:p>
          <a:p>
            <a:pPr marL="0" indent="0">
              <a:buNone/>
            </a:pPr>
            <a:r>
              <a:rPr lang="nl-NL" i="0" dirty="0">
                <a:solidFill>
                  <a:srgbClr val="333333"/>
                </a:solidFill>
                <a:effectLst/>
                <a:latin typeface="Arial" panose="020B0604020202020204" pitchFamily="34" charset="0"/>
              </a:rPr>
              <a:t>Lokaal binnenkomen, telefoon in de telefoonzak, deze blijft er heel de les in.</a:t>
            </a:r>
          </a:p>
          <a:p>
            <a:pPr marL="0" indent="0">
              <a:buNone/>
            </a:pPr>
            <a:endParaRPr lang="nl-NL" i="0" dirty="0">
              <a:solidFill>
                <a:srgbClr val="333333"/>
              </a:solidFill>
              <a:effectLst/>
              <a:latin typeface="Arial" panose="020B0604020202020204" pitchFamily="34" charset="0"/>
            </a:endParaRPr>
          </a:p>
          <a:p>
            <a:pPr marL="0" indent="0">
              <a:buNone/>
            </a:pPr>
            <a:endParaRPr lang="nl-NL" b="1" i="0" dirty="0">
              <a:solidFill>
                <a:srgbClr val="333333"/>
              </a:solidFill>
              <a:effectLst/>
              <a:latin typeface="Arial" panose="020B0604020202020204" pitchFamily="34" charset="0"/>
            </a:endParaRPr>
          </a:p>
          <a:p>
            <a:endParaRPr lang="nl-NL" b="1" i="0" dirty="0">
              <a:solidFill>
                <a:srgbClr val="333333"/>
              </a:solidFill>
              <a:effectLst/>
              <a:latin typeface="Arial" panose="020B0604020202020204" pitchFamily="34" charset="0"/>
            </a:endParaRPr>
          </a:p>
          <a:p>
            <a:pPr marL="0" indent="0">
              <a:buNone/>
            </a:pPr>
            <a:endParaRPr lang="nl-NL" b="0" i="0" dirty="0">
              <a:solidFill>
                <a:srgbClr val="333333"/>
              </a:solidFill>
              <a:effectLst/>
              <a:latin typeface="Arial" panose="020B0604020202020204" pitchFamily="34" charset="0"/>
            </a:endParaRPr>
          </a:p>
          <a:p>
            <a:pPr algn="l">
              <a:buFont typeface="Arial" panose="020B0604020202020204" pitchFamily="34" charset="0"/>
              <a:buChar char="•"/>
            </a:pPr>
            <a:endParaRPr lang="nl-NL"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29694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4D01B-FC5E-638A-C88D-3F629FC59F97}"/>
              </a:ext>
            </a:extLst>
          </p:cNvPr>
          <p:cNvSpPr>
            <a:spLocks noGrp="1"/>
          </p:cNvSpPr>
          <p:nvPr>
            <p:ph type="title"/>
          </p:nvPr>
        </p:nvSpPr>
        <p:spPr/>
        <p:txBody>
          <a:bodyPr/>
          <a:lstStyle/>
          <a:p>
            <a:pPr algn="ctr"/>
            <a:r>
              <a:rPr lang="nl-NL" dirty="0"/>
              <a:t>Vormgeven nieuwe regels </a:t>
            </a:r>
            <a:br>
              <a:rPr lang="nl-NL" dirty="0"/>
            </a:br>
            <a:r>
              <a:rPr lang="nl-NL" dirty="0"/>
              <a:t>meerdere opties</a:t>
            </a:r>
          </a:p>
        </p:txBody>
      </p:sp>
      <p:sp>
        <p:nvSpPr>
          <p:cNvPr id="3" name="Tijdelijke aanduiding voor inhoud 2">
            <a:extLst>
              <a:ext uri="{FF2B5EF4-FFF2-40B4-BE49-F238E27FC236}">
                <a16:creationId xmlns:a16="http://schemas.microsoft.com/office/drawing/2014/main" id="{A3F17565-43C3-0AEE-3BDD-C6ADF1F5222E}"/>
              </a:ext>
            </a:extLst>
          </p:cNvPr>
          <p:cNvSpPr>
            <a:spLocks noGrp="1"/>
          </p:cNvSpPr>
          <p:nvPr>
            <p:ph idx="1"/>
          </p:nvPr>
        </p:nvSpPr>
        <p:spPr/>
        <p:txBody>
          <a:bodyPr>
            <a:normAutofit/>
          </a:bodyPr>
          <a:lstStyle/>
          <a:p>
            <a:r>
              <a:rPr lang="nl-NL" sz="1800" dirty="0">
                <a:solidFill>
                  <a:srgbClr val="242424"/>
                </a:solidFill>
                <a:effectLst/>
                <a:latin typeface="Arial" panose="020B0604020202020204" pitchFamily="34" charset="0"/>
                <a:cs typeface="Arial" panose="020B0604020202020204" pitchFamily="34" charset="0"/>
              </a:rPr>
              <a:t>Maak een creatieve uitwerking van de regels van de klas, op papier of digitaal. </a:t>
            </a:r>
          </a:p>
          <a:p>
            <a:r>
              <a:rPr lang="nl-NL" sz="1800" dirty="0">
                <a:solidFill>
                  <a:srgbClr val="242424"/>
                </a:solidFill>
                <a:effectLst/>
                <a:latin typeface="Arial" panose="020B0604020202020204" pitchFamily="34" charset="0"/>
                <a:cs typeface="Arial" panose="020B0604020202020204" pitchFamily="34" charset="0"/>
              </a:rPr>
              <a:t>Maak een video-opname</a:t>
            </a:r>
          </a:p>
          <a:p>
            <a:pPr lvl="1"/>
            <a:r>
              <a:rPr lang="nl-NL" dirty="0">
                <a:solidFill>
                  <a:srgbClr val="242424"/>
                </a:solidFill>
                <a:effectLst/>
                <a:latin typeface="Arial" panose="020B0604020202020204" pitchFamily="34" charset="0"/>
                <a:cs typeface="Arial" panose="020B0604020202020204" pitchFamily="34" charset="0"/>
              </a:rPr>
              <a:t>een videoclip maken, </a:t>
            </a:r>
          </a:p>
          <a:p>
            <a:pPr lvl="1"/>
            <a:r>
              <a:rPr lang="nl-NL" dirty="0">
                <a:solidFill>
                  <a:srgbClr val="242424"/>
                </a:solidFill>
                <a:latin typeface="Arial" panose="020B0604020202020204" pitchFamily="34" charset="0"/>
                <a:cs typeface="Arial" panose="020B0604020202020204" pitchFamily="34" charset="0"/>
              </a:rPr>
              <a:t>Je kunt gebruik maken van een </a:t>
            </a:r>
            <a:r>
              <a:rPr lang="nl-NL" dirty="0" err="1">
                <a:solidFill>
                  <a:srgbClr val="242424"/>
                </a:solidFill>
                <a:effectLst/>
                <a:latin typeface="Arial" panose="020B0604020202020204" pitchFamily="34" charset="0"/>
                <a:cs typeface="Arial" panose="020B0604020202020204" pitchFamily="34" charset="0"/>
              </a:rPr>
              <a:t>greenscreen</a:t>
            </a:r>
            <a:r>
              <a:rPr lang="nl-NL" dirty="0">
                <a:solidFill>
                  <a:srgbClr val="242424"/>
                </a:solidFill>
                <a:effectLst/>
                <a:latin typeface="Arial" panose="020B0604020202020204" pitchFamily="34" charset="0"/>
                <a:cs typeface="Arial" panose="020B0604020202020204" pitchFamily="34" charset="0"/>
              </a:rPr>
              <a:t>:</a:t>
            </a:r>
          </a:p>
          <a:p>
            <a:pPr lvl="2"/>
            <a:r>
              <a:rPr lang="nl-NL" sz="1800" dirty="0">
                <a:solidFill>
                  <a:srgbClr val="242424"/>
                </a:solidFill>
                <a:effectLst/>
                <a:latin typeface="Arial" panose="020B0604020202020204" pitchFamily="34" charset="0"/>
                <a:cs typeface="Arial" panose="020B0604020202020204" pitchFamily="34" charset="0"/>
              </a:rPr>
              <a:t>hoe ga je via </a:t>
            </a:r>
            <a:r>
              <a:rPr lang="nl-NL" sz="1800" dirty="0" err="1">
                <a:solidFill>
                  <a:srgbClr val="242424"/>
                </a:solidFill>
                <a:effectLst/>
                <a:latin typeface="Arial" panose="020B0604020202020204" pitchFamily="34" charset="0"/>
                <a:cs typeface="Arial" panose="020B0604020202020204" pitchFamily="34" charset="0"/>
              </a:rPr>
              <a:t>tiktok</a:t>
            </a:r>
            <a:r>
              <a:rPr lang="nl-NL" sz="1800" dirty="0">
                <a:solidFill>
                  <a:srgbClr val="242424"/>
                </a:solidFill>
                <a:effectLst/>
                <a:latin typeface="Arial" panose="020B0604020202020204" pitchFamily="34" charset="0"/>
                <a:cs typeface="Arial" panose="020B0604020202020204" pitchFamily="34" charset="0"/>
              </a:rPr>
              <a:t> vertellen wat de klassenregels zijn? (Gebruik als inspiratie de regels uit klas 1)</a:t>
            </a:r>
          </a:p>
          <a:p>
            <a:r>
              <a:rPr lang="nl-NL" sz="1800" dirty="0">
                <a:latin typeface="Arial" panose="020B0604020202020204" pitchFamily="34" charset="0"/>
                <a:cs typeface="Arial" panose="020B0604020202020204" pitchFamily="34" charset="0"/>
              </a:rPr>
              <a:t>Zie de link voor een eventuele uitleg</a:t>
            </a:r>
          </a:p>
          <a:p>
            <a:pPr lvl="1"/>
            <a:r>
              <a:rPr lang="nl-NL" dirty="0">
                <a:latin typeface="Arial" panose="020B0604020202020204" pitchFamily="34" charset="0"/>
                <a:cs typeface="Arial" panose="020B0604020202020204" pitchFamily="34" charset="0"/>
                <a:hlinkClick r:id="rId2"/>
              </a:rPr>
              <a:t>klik hier</a:t>
            </a:r>
            <a:endParaRPr lang="nl-NL" dirty="0">
              <a:latin typeface="Arial" panose="020B0604020202020204" pitchFamily="34" charset="0"/>
              <a:cs typeface="Arial" panose="020B0604020202020204" pitchFamily="34" charset="0"/>
            </a:endParaRPr>
          </a:p>
          <a:p>
            <a:pPr lvl="1"/>
            <a:r>
              <a:rPr lang="nl-NL" dirty="0">
                <a:latin typeface="Arial" panose="020B0604020202020204" pitchFamily="34" charset="0"/>
                <a:cs typeface="Arial" panose="020B0604020202020204" pitchFamily="34" charset="0"/>
                <a:hlinkClick r:id="rId3"/>
              </a:rPr>
              <a:t>gebruik tik/tok</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77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70CD2-6DD6-B56C-CA3F-273C0F24C14E}"/>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err="1"/>
              <a:t>Spel</a:t>
            </a:r>
            <a:r>
              <a:rPr lang="en-US" sz="5400" dirty="0"/>
              <a:t> met de </a:t>
            </a:r>
            <a:r>
              <a:rPr lang="en-US" sz="5400" dirty="0" err="1"/>
              <a:t>klas</a:t>
            </a:r>
            <a:endParaRPr lang="en-US" sz="5400" dirty="0"/>
          </a:p>
        </p:txBody>
      </p:sp>
      <p:sp>
        <p:nvSpPr>
          <p:cNvPr id="3" name="Tijdelijke aanduiding voor inhoud 2">
            <a:extLst>
              <a:ext uri="{FF2B5EF4-FFF2-40B4-BE49-F238E27FC236}">
                <a16:creationId xmlns:a16="http://schemas.microsoft.com/office/drawing/2014/main" id="{5025596D-225D-AC28-8B92-3A2C0AB14623}"/>
              </a:ext>
            </a:extLst>
          </p:cNvPr>
          <p:cNvSpPr>
            <a:spLocks noGrp="1"/>
          </p:cNvSpPr>
          <p:nvPr>
            <p:ph idx="1"/>
          </p:nvPr>
        </p:nvSpPr>
        <p:spPr>
          <a:xfrm>
            <a:off x="5604552" y="2880544"/>
            <a:ext cx="5322013" cy="2015306"/>
          </a:xfrm>
        </p:spPr>
        <p:txBody>
          <a:bodyPr vert="horz" lIns="91440" tIns="45720" rIns="91440" bIns="45720" rtlCol="0" anchor="b">
            <a:normAutofit lnSpcReduction="10000"/>
          </a:bodyPr>
          <a:lstStyle/>
          <a:p>
            <a:pPr marL="0" indent="0">
              <a:buNone/>
            </a:pPr>
            <a:r>
              <a:rPr lang="en-US" b="1" dirty="0" err="1">
                <a:latin typeface="Arial" panose="020B0604020202020204" pitchFamily="34" charset="0"/>
                <a:cs typeface="Arial" panose="020B0604020202020204" pitchFamily="34" charset="0"/>
              </a:rPr>
              <a:t>Optie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voor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binnenspel</a:t>
            </a:r>
            <a:r>
              <a:rPr lang="en-US" b="1" dirty="0">
                <a:latin typeface="Arial" panose="020B0604020202020204" pitchFamily="34" charset="0"/>
                <a:cs typeface="Arial" panose="020B0604020202020204" pitchFamily="34" charset="0"/>
              </a:rPr>
              <a:t> en </a:t>
            </a:r>
            <a:r>
              <a:rPr lang="en-US" b="1" dirty="0" err="1">
                <a:latin typeface="Arial" panose="020B0604020202020204" pitchFamily="34" charset="0"/>
                <a:cs typeface="Arial" panose="020B0604020202020204" pitchFamily="34" charset="0"/>
              </a:rPr>
              <a:t>buitenspel</a:t>
            </a:r>
            <a:endParaRPr lang="en-US" b="1" dirty="0">
              <a:latin typeface="Arial" panose="020B0604020202020204" pitchFamily="34" charset="0"/>
              <a:cs typeface="Arial" panose="020B0604020202020204" pitchFamily="34" charset="0"/>
            </a:endParaRPr>
          </a:p>
          <a:p>
            <a:pPr>
              <a:buFontTx/>
              <a:buChar char="-"/>
            </a:pPr>
            <a:r>
              <a:rPr lang="en-US" dirty="0" err="1">
                <a:latin typeface="Arial" panose="020B0604020202020204" pitchFamily="34" charset="0"/>
                <a:cs typeface="Arial" panose="020B0604020202020204" pitchFamily="34" charset="0"/>
              </a:rPr>
              <a:t>Buitenspel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winnende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klas</a:t>
            </a:r>
            <a:r>
              <a:rPr lang="en-US" dirty="0">
                <a:latin typeface="Arial" panose="020B0604020202020204" pitchFamily="34" charset="0"/>
                <a:cs typeface="Arial" panose="020B0604020202020204" pitchFamily="34" charset="0"/>
              </a:rPr>
              <a:t> van de </a:t>
            </a:r>
            <a:r>
              <a:rPr lang="en-US" dirty="0" err="1">
                <a:latin typeface="Arial" panose="020B0604020202020204" pitchFamily="34" charset="0"/>
                <a:cs typeface="Arial" panose="020B0604020202020204" pitchFamily="34" charset="0"/>
              </a:rPr>
              <a:t>ochtend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middaggroep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krijgt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tijdens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volgende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mentorles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iets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lekkers</a:t>
            </a:r>
            <a:r>
              <a:rPr lang="en-US" dirty="0">
                <a:latin typeface="Arial" panose="020B0604020202020204" pitchFamily="34" charset="0"/>
                <a:cs typeface="Arial" panose="020B0604020202020204" pitchFamily="34" charset="0"/>
              </a:rPr>
              <a:t> van de mentor. </a:t>
            </a:r>
            <a:r>
              <a:rPr lang="en-US" dirty="0" err="1">
                <a:latin typeface="Arial" panose="020B0604020202020204" pitchFamily="34" charset="0"/>
                <a:cs typeface="Arial" panose="020B0604020202020204" pitchFamily="34" charset="0"/>
              </a:rPr>
              <a:t>Dit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zal</a:t>
            </a:r>
            <a:r>
              <a:rPr lang="en-US" dirty="0">
                <a:latin typeface="Arial" panose="020B0604020202020204" pitchFamily="34" charset="0"/>
                <a:cs typeface="Arial" panose="020B0604020202020204" pitchFamily="34" charset="0"/>
              </a:rPr>
              <a:t> in de </a:t>
            </a:r>
            <a:r>
              <a:rPr lang="en-US" dirty="0" err="1">
                <a:latin typeface="Arial" panose="020B0604020202020204" pitchFamily="34" charset="0"/>
                <a:cs typeface="Arial" panose="020B0604020202020204" pitchFamily="34" charset="0"/>
              </a:rPr>
              <a:t>reguliere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mentorlessen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zijn</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Overlappende driehoeken die een bergachtig ontwerp in verschillende kleuren vormen">
            <a:extLst>
              <a:ext uri="{FF2B5EF4-FFF2-40B4-BE49-F238E27FC236}">
                <a16:creationId xmlns:a16="http://schemas.microsoft.com/office/drawing/2014/main" id="{8E326F60-DF0A-CE37-1F20-32C2874E3B31}"/>
              </a:ext>
            </a:extLst>
          </p:cNvPr>
          <p:cNvPicPr>
            <a:picLocks noChangeAspect="1"/>
          </p:cNvPicPr>
          <p:nvPr/>
        </p:nvPicPr>
        <p:blipFill rotWithShape="1">
          <a:blip r:embed="rId2"/>
          <a:srcRect l="19968" r="34343" b="1"/>
          <a:stretch/>
        </p:blipFill>
        <p:spPr>
          <a:xfrm>
            <a:off x="1" y="10"/>
            <a:ext cx="4876799" cy="6857989"/>
          </a:xfrm>
          <a:prstGeom prst="rect">
            <a:avLst/>
          </a:prstGeom>
        </p:spPr>
      </p:pic>
    </p:spTree>
    <p:extLst>
      <p:ext uri="{BB962C8B-B14F-4D97-AF65-F5344CB8AC3E}">
        <p14:creationId xmlns:p14="http://schemas.microsoft.com/office/powerpoint/2010/main" val="378779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ronicleVTI">
  <a:themeElements>
    <a:clrScheme name="AnalogousFromLightSeedLeftStep">
      <a:dk1>
        <a:srgbClr val="000000"/>
      </a:dk1>
      <a:lt1>
        <a:srgbClr val="FFFFFF"/>
      </a:lt1>
      <a:dk2>
        <a:srgbClr val="413424"/>
      </a:dk2>
      <a:lt2>
        <a:srgbClr val="E8E2E7"/>
      </a:lt2>
      <a:accent1>
        <a:srgbClr val="2FB84F"/>
      </a:accent1>
      <a:accent2>
        <a:srgbClr val="4AB632"/>
      </a:accent2>
      <a:accent3>
        <a:srgbClr val="84AE45"/>
      </a:accent3>
      <a:accent4>
        <a:srgbClr val="A7A537"/>
      </a:accent4>
      <a:accent5>
        <a:srgbClr val="E08F25"/>
      </a:accent5>
      <a:accent6>
        <a:srgbClr val="EB654E"/>
      </a:accent6>
      <a:hlink>
        <a:srgbClr val="AE699E"/>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0</TotalTime>
  <Words>1035</Words>
  <Application>Microsoft Office PowerPoint</Application>
  <PresentationFormat>Breedbeeld</PresentationFormat>
  <Paragraphs>149</Paragraphs>
  <Slides>31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-apple-system</vt:lpstr>
      <vt:lpstr>Arial</vt:lpstr>
      <vt:lpstr>Calisto MT</vt:lpstr>
      <vt:lpstr>Lato</vt:lpstr>
      <vt:lpstr>Univers Condensed</vt:lpstr>
      <vt:lpstr>ChronicleVTI</vt:lpstr>
      <vt:lpstr>Introductie klas 2</vt:lpstr>
      <vt:lpstr>Welkom in het nieuwe schooljaar!</vt:lpstr>
      <vt:lpstr>Kennismaking mentor </vt:lpstr>
      <vt:lpstr>kennismakingsspel na de vakantie </vt:lpstr>
      <vt:lpstr>Start met een grote activiteit </vt:lpstr>
      <vt:lpstr>Nieuwe klas</vt:lpstr>
      <vt:lpstr>Regels schoolbreed (Mondriaan-Mentoraat klas 2 - Wikiwijs Maken)</vt:lpstr>
      <vt:lpstr>Vormgeven nieuwe regels  meerdere opties</vt:lpstr>
      <vt:lpstr>Spel met de klas</vt:lpstr>
      <vt:lpstr>Verdeling klassen Binnen en Buitenspellen:</vt:lpstr>
      <vt:lpstr>Binnenspel Ganzenbord</vt:lpstr>
      <vt:lpstr>PowerPoint-presentatie</vt:lpstr>
      <vt:lpstr>Optie voor een buitenspel</vt:lpstr>
      <vt:lpstr>Buitenspel Levend stratego</vt:lpstr>
      <vt:lpstr>benodigdheden</vt:lpstr>
      <vt:lpstr>Spelverloop (1)</vt:lpstr>
      <vt:lpstr>Spelverloop (2)</vt:lpstr>
      <vt:lpstr>Let op!</vt:lpstr>
      <vt:lpstr>Maarschalk</vt:lpstr>
      <vt:lpstr>generaal</vt:lpstr>
      <vt:lpstr>verkenner</vt:lpstr>
      <vt:lpstr>kapitein</vt:lpstr>
      <vt:lpstr>luitenant</vt:lpstr>
      <vt:lpstr>majoor</vt:lpstr>
      <vt:lpstr>spion</vt:lpstr>
      <vt:lpstr>kolonel</vt:lpstr>
      <vt:lpstr>mineur</vt:lpstr>
      <vt:lpstr>sergeant</vt:lpstr>
      <vt:lpstr>vlag</vt:lpstr>
      <vt:lpstr>Bijna Aan de slag, maar let op!</vt:lpstr>
      <vt:lpstr>Ruimte waar het zich afspeelt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 klas 2</dc:title>
  <dc:creator>Frentz, I.J.R. (Inger)</dc:creator>
  <cp:lastModifiedBy>marc van ballegooij</cp:lastModifiedBy>
  <cp:revision>3</cp:revision>
  <dcterms:created xsi:type="dcterms:W3CDTF">2022-05-17T09:14:29Z</dcterms:created>
  <dcterms:modified xsi:type="dcterms:W3CDTF">2024-07-01T11:24:58Z</dcterms:modified>
</cp:coreProperties>
</file>